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60_49D3B657.xml" ContentType="application/vnd.ms-powerpoint.comments+xml"/>
  <Override PartName="/ppt/comments/modernComment_586_9D88802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51"/>
  </p:notesMasterIdLst>
  <p:sldIdLst>
    <p:sldId id="271" r:id="rId6"/>
    <p:sldId id="1412" r:id="rId7"/>
    <p:sldId id="1105" r:id="rId8"/>
    <p:sldId id="1277" r:id="rId9"/>
    <p:sldId id="1284" r:id="rId10"/>
    <p:sldId id="1278" r:id="rId11"/>
    <p:sldId id="1279" r:id="rId12"/>
    <p:sldId id="283" r:id="rId13"/>
    <p:sldId id="1269" r:id="rId14"/>
    <p:sldId id="275" r:id="rId15"/>
    <p:sldId id="1285" r:id="rId16"/>
    <p:sldId id="1287" r:id="rId17"/>
    <p:sldId id="1286" r:id="rId18"/>
    <p:sldId id="1288" r:id="rId19"/>
    <p:sldId id="1416" r:id="rId20"/>
    <p:sldId id="1417" r:id="rId21"/>
    <p:sldId id="1413" r:id="rId22"/>
    <p:sldId id="1265" r:id="rId23"/>
    <p:sldId id="1289" r:id="rId24"/>
    <p:sldId id="1270" r:id="rId25"/>
    <p:sldId id="1292" r:id="rId26"/>
    <p:sldId id="274" r:id="rId27"/>
    <p:sldId id="1421" r:id="rId28"/>
    <p:sldId id="1381" r:id="rId29"/>
    <p:sldId id="1293" r:id="rId30"/>
    <p:sldId id="1351" r:id="rId31"/>
    <p:sldId id="1294" r:id="rId32"/>
    <p:sldId id="1411" r:id="rId33"/>
    <p:sldId id="1408" r:id="rId34"/>
    <p:sldId id="1271" r:id="rId35"/>
    <p:sldId id="356" r:id="rId36"/>
    <p:sldId id="1268" r:id="rId37"/>
    <p:sldId id="1418" r:id="rId38"/>
    <p:sldId id="1291" r:id="rId39"/>
    <p:sldId id="277" r:id="rId40"/>
    <p:sldId id="1422" r:id="rId41"/>
    <p:sldId id="352" r:id="rId42"/>
    <p:sldId id="1414" r:id="rId43"/>
    <p:sldId id="1419" r:id="rId44"/>
    <p:sldId id="1420" r:id="rId45"/>
    <p:sldId id="1410" r:id="rId46"/>
    <p:sldId id="1290" r:id="rId47"/>
    <p:sldId id="276" r:id="rId48"/>
    <p:sldId id="341" r:id="rId49"/>
    <p:sldId id="1282" r:id="rId50"/>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52F8C397-2380-4383-AB53-6FC1A01920C0}">
          <p14:sldIdLst>
            <p14:sldId id="271"/>
            <p14:sldId id="1412"/>
          </p14:sldIdLst>
        </p14:section>
        <p14:section name="Projektansatz definieren" id="{0896FD84-C9F9-492C-AAC8-EDF8749AAC3A}">
          <p14:sldIdLst>
            <p14:sldId id="1105"/>
            <p14:sldId id="1277"/>
            <p14:sldId id="1284"/>
            <p14:sldId id="1278"/>
            <p14:sldId id="1279"/>
            <p14:sldId id="283"/>
          </p14:sldIdLst>
        </p14:section>
        <p14:section name="Zielgruppe, Stakeholder &amp; Umfeld" id="{D724614C-039F-4E19-B4B5-95531F4148DF}">
          <p14:sldIdLst>
            <p14:sldId id="1269"/>
            <p14:sldId id="275"/>
            <p14:sldId id="1285"/>
            <p14:sldId id="1287"/>
            <p14:sldId id="1286"/>
            <p14:sldId id="1288"/>
            <p14:sldId id="1416"/>
            <p14:sldId id="1417"/>
            <p14:sldId id="1413"/>
            <p14:sldId id="1265"/>
            <p14:sldId id="1289"/>
          </p14:sldIdLst>
        </p14:section>
        <p14:section name="Wirkungslogik" id="{6FBE10F7-CB85-46DC-B35D-6B6346661EAE}">
          <p14:sldIdLst>
            <p14:sldId id="1270"/>
            <p14:sldId id="1292"/>
            <p14:sldId id="274"/>
            <p14:sldId id="1421"/>
            <p14:sldId id="1381"/>
          </p14:sldIdLst>
        </p14:section>
        <p14:section name="Maßnahmen planen" id="{5CEA0CE7-4894-4271-B74D-2866EB569A9A}">
          <p14:sldIdLst>
            <p14:sldId id="1293"/>
            <p14:sldId id="1351"/>
            <p14:sldId id="1294"/>
            <p14:sldId id="1411"/>
            <p14:sldId id="1408"/>
          </p14:sldIdLst>
        </p14:section>
        <p14:section name="Umsetzung planen" id="{7F02F5D1-F01D-417B-A594-EEF63392ED2C}">
          <p14:sldIdLst>
            <p14:sldId id="1271"/>
            <p14:sldId id="356"/>
            <p14:sldId id="1268"/>
            <p14:sldId id="1418"/>
            <p14:sldId id="1291"/>
            <p14:sldId id="277"/>
            <p14:sldId id="1422"/>
            <p14:sldId id="352"/>
            <p14:sldId id="1414"/>
          </p14:sldIdLst>
        </p14:section>
        <p14:section name="Kommunikationsplan" id="{D70868FC-B32A-4696-9355-78DC4209AF69}">
          <p14:sldIdLst>
            <p14:sldId id="1419"/>
            <p14:sldId id="1420"/>
            <p14:sldId id="1410"/>
          </p14:sldIdLst>
        </p14:section>
        <p14:section name="Projekt vorstellen" id="{76B72B52-472C-4565-8811-5EA3C00EA3E4}">
          <p14:sldIdLst>
            <p14:sldId id="1290"/>
            <p14:sldId id="276"/>
            <p14:sldId id="341"/>
          </p14:sldIdLst>
        </p14:section>
        <p14:section name="Kontakt" id="{9AFF8F8B-EEB5-4917-9910-EBE0216AA31A}">
          <p14:sldIdLst>
            <p14:sldId id="1282"/>
          </p14:sldIdLst>
        </p14:section>
      </p14:sectionLst>
    </p:ext>
    <p:ext uri="{EFAFB233-063F-42B5-8137-9DF3F51BA10A}">
      <p15:sldGuideLst xmlns:p15="http://schemas.microsoft.com/office/powerpoint/2012/main">
        <p15:guide id="1" orient="horz" pos="872" userDrawn="1">
          <p15:clr>
            <a:srgbClr val="A4A3A4"/>
          </p15:clr>
        </p15:guide>
        <p15:guide id="2" pos="4921" userDrawn="1">
          <p15:clr>
            <a:srgbClr val="A4A3A4"/>
          </p15:clr>
        </p15:guide>
        <p15:guide id="3" pos="272" userDrawn="1">
          <p15:clr>
            <a:srgbClr val="A4A3A4"/>
          </p15:clr>
        </p15:guide>
        <p15:guide id="4" orient="horz" pos="2967" userDrawn="1">
          <p15:clr>
            <a:srgbClr val="A4A3A4"/>
          </p15:clr>
        </p15:guide>
        <p15:guide id="5" orient="horz" pos="554" userDrawn="1">
          <p15:clr>
            <a:srgbClr val="A4A3A4"/>
          </p15:clr>
        </p15:guide>
        <p15:guide id="6" orient="horz" pos="373"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4C2316-4FD3-4040-7167-AB4631ABAAEE}" name="Lara Seidel" initials="LS" userId="S::L.Seidel@drk.de::12a28eb7-bea1-4c8a-b4b0-ac0f5f2f2f0c" providerId="AD"/>
  <p188:author id="{DFF02342-F552-87DB-3FFD-2567B18FC3DD}" name="Franca Al-Khouri" initials="FA" userId="S::f.al-khouri@drk.de::4bda8fd4-ca66-40d6-a34e-99bd27b3f530" providerId="AD"/>
  <p188:author id="{FB4B6342-8C02-ECD7-4DB4-03BE50DBBEC3}" name="Nina Werdien" initials="NW" userId="S::n.werdien@drk.de::90338099-7800-42b6-9f4d-0ff7d95a1778" providerId="AD"/>
  <p188:author id="{E9FF968B-EFAE-97D1-DC06-AEBB671AE58D}" name="Franca Al-Khouri" initials="FAK" userId="S::F.Al-Khouri@drk.de::4bda8fd4-ca66-40d6-a34e-99bd27b3f530" providerId="AD"/>
  <p188:author id="{CAE0D38B-3D84-52FE-7C30-875AC3329F2C}" name="Corinna Zeuch" initials="CZ" userId="S::C.Zeuch@drk.de::9a3bae1a-bf59-4072-955f-388fe9de7258" providerId="AD"/>
  <p188:author id="{4CA81FBC-72F7-9AAB-4416-5AE6F3CAB0EB}" name="Lara Seidel" initials="LS" userId="S::l.seidel@drk.de::12a28eb7-bea1-4c8a-b4b0-ac0f5f2f2f0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a:srgbClr val="FFFFFF"/>
    <a:srgbClr val="D7E6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03C26A-7AC2-49CD-BDB4-1EA89AB0635A}" v="6" dt="2023-07-24T08:14:14.049"/>
    <p1510:client id="{E5E1059B-4B69-4707-E6F7-441490D3B457}" v="6" dt="2023-07-24T10:24:37.868"/>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4660"/>
  </p:normalViewPr>
  <p:slideViewPr>
    <p:cSldViewPr snapToGrid="0">
      <p:cViewPr>
        <p:scale>
          <a:sx n="80" d="100"/>
          <a:sy n="80" d="100"/>
        </p:scale>
        <p:origin x="40" y="-88"/>
      </p:cViewPr>
      <p:guideLst>
        <p:guide orient="horz" pos="872"/>
        <p:guide pos="4921"/>
        <p:guide pos="272"/>
        <p:guide orient="horz" pos="2967"/>
        <p:guide orient="horz" pos="554"/>
        <p:guide orient="horz" pos="373"/>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8" Type="http://schemas.microsoft.com/office/2018/10/relationships/authors" Target="authors.xml"/><Relationship Id="rId5" Type="http://schemas.openxmlformats.org/officeDocument/2006/relationships/slideMaster" Target="slideMasters/slideMaster1.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6/11/relationships/changesInfo" Target="changesInfos/changesInfo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microsoft.com/office/2015/10/relationships/revisionInfo" Target="revisionInfo.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Werdien" userId="S::n.werdien@drk.de::90338099-7800-42b6-9f4d-0ff7d95a1778" providerId="AD" clId="Web-{3977FA47-A798-FA54-486E-42F7EC9EDD36}"/>
    <pc:docChg chg="mod addSld delSld modSld modSection">
      <pc:chgData name="Nina Werdien" userId="S::n.werdien@drk.de::90338099-7800-42b6-9f4d-0ff7d95a1778" providerId="AD" clId="Web-{3977FA47-A798-FA54-486E-42F7EC9EDD36}" dt="2023-07-21T12:45:35.851" v="1588"/>
      <pc:docMkLst>
        <pc:docMk/>
      </pc:docMkLst>
      <pc:sldChg chg="addSp delSp modSp addCm modCm">
        <pc:chgData name="Nina Werdien" userId="S::n.werdien@drk.de::90338099-7800-42b6-9f4d-0ff7d95a1778" providerId="AD" clId="Web-{3977FA47-A798-FA54-486E-42F7EC9EDD36}" dt="2023-07-21T12:40:17.561" v="1324" actId="20577"/>
        <pc:sldMkLst>
          <pc:docMk/>
          <pc:sldMk cId="1238611543" sldId="352"/>
        </pc:sldMkLst>
        <pc:spChg chg="add del mod">
          <ac:chgData name="Nina Werdien" userId="S::n.werdien@drk.de::90338099-7800-42b6-9f4d-0ff7d95a1778" providerId="AD" clId="Web-{3977FA47-A798-FA54-486E-42F7EC9EDD36}" dt="2023-07-21T12:30:46.373" v="1112"/>
          <ac:spMkLst>
            <pc:docMk/>
            <pc:sldMk cId="1238611543" sldId="352"/>
            <ac:spMk id="3" creationId="{01C7C5F4-E3EF-F2D3-5242-BA6665AA2A3C}"/>
          </ac:spMkLst>
        </pc:spChg>
        <pc:spChg chg="mod">
          <ac:chgData name="Nina Werdien" userId="S::n.werdien@drk.de::90338099-7800-42b6-9f4d-0ff7d95a1778" providerId="AD" clId="Web-{3977FA47-A798-FA54-486E-42F7EC9EDD36}" dt="2023-07-21T12:40:17.561" v="1324" actId="20577"/>
          <ac:spMkLst>
            <pc:docMk/>
            <pc:sldMk cId="1238611543" sldId="352"/>
            <ac:spMk id="6" creationId="{B63764AD-63A7-4D57-83F6-9C9F1E6A1C75}"/>
          </ac:spMkLst>
        </pc:spChg>
        <pc:graphicFrameChg chg="mod modGraphic">
          <ac:chgData name="Nina Werdien" userId="S::n.werdien@drk.de::90338099-7800-42b6-9f4d-0ff7d95a1778" providerId="AD" clId="Web-{3977FA47-A798-FA54-486E-42F7EC9EDD36}" dt="2023-07-21T12:38:09.432" v="1293"/>
          <ac:graphicFrameMkLst>
            <pc:docMk/>
            <pc:sldMk cId="1238611543" sldId="352"/>
            <ac:graphicFrameMk id="8" creationId="{DD7D4595-3602-4196-B248-492C9032B1B4}"/>
          </ac:graphicFrameMkLst>
        </pc:graphicFrameChg>
        <pc:extLst>
          <p:ext xmlns:p="http://schemas.openxmlformats.org/presentationml/2006/main" uri="{D6D511B9-2390-475A-947B-AFAB55BFBCF1}">
            <pc226:cmChg xmlns:pc226="http://schemas.microsoft.com/office/powerpoint/2022/06/main/command" chg="add">
              <pc226:chgData name="Nina Werdien" userId="S::n.werdien@drk.de::90338099-7800-42b6-9f4d-0ff7d95a1778" providerId="AD" clId="Web-{3977FA47-A798-FA54-486E-42F7EC9EDD36}" dt="2023-07-21T12:39:21.497" v="1294"/>
              <pc2:cmMkLst xmlns:pc2="http://schemas.microsoft.com/office/powerpoint/2019/9/main/command">
                <pc:docMk/>
                <pc:sldMk cId="1238611543" sldId="352"/>
                <pc2:cmMk id="{EE229600-99E2-4DA4-ADFB-9FE940C139CE}"/>
              </pc2:cmMkLst>
            </pc226:cmChg>
            <pc226:cmChg xmlns:pc226="http://schemas.microsoft.com/office/powerpoint/2022/06/main/command" chg="add mod">
              <pc226:chgData name="Nina Werdien" userId="S::n.werdien@drk.de::90338099-7800-42b6-9f4d-0ff7d95a1778" providerId="AD" clId="Web-{3977FA47-A798-FA54-486E-42F7EC9EDD36}" dt="2023-07-21T12:10:57.044" v="424"/>
              <pc2:cmMkLst xmlns:pc2="http://schemas.microsoft.com/office/powerpoint/2019/9/main/command">
                <pc:docMk/>
                <pc:sldMk cId="1238611543" sldId="352"/>
                <pc2:cmMk id="{9208C927-F14A-4DB1-8E14-039340AA6F34}"/>
              </pc2:cmMkLst>
            </pc226:cmChg>
            <pc226:cmChg xmlns:pc226="http://schemas.microsoft.com/office/powerpoint/2022/06/main/command" chg="add">
              <pc226:chgData name="Nina Werdien" userId="S::n.werdien@drk.de::90338099-7800-42b6-9f4d-0ff7d95a1778" providerId="AD" clId="Web-{3977FA47-A798-FA54-486E-42F7EC9EDD36}" dt="2023-07-21T11:52:39.076" v="2"/>
              <pc2:cmMkLst xmlns:pc2="http://schemas.microsoft.com/office/powerpoint/2019/9/main/command">
                <pc:docMk/>
                <pc:sldMk cId="1238611543" sldId="352"/>
                <pc2:cmMk id="{267F922E-4AA3-4BB4-9056-B1A902A1A895}"/>
              </pc2:cmMkLst>
            </pc226:cmChg>
          </p:ext>
        </pc:extLst>
      </pc:sldChg>
      <pc:sldChg chg="modSp addCm modCm">
        <pc:chgData name="Nina Werdien" userId="S::n.werdien@drk.de::90338099-7800-42b6-9f4d-0ff7d95a1778" providerId="AD" clId="Web-{3977FA47-A798-FA54-486E-42F7EC9EDD36}" dt="2023-07-21T12:45:35.851" v="1588"/>
        <pc:sldMkLst>
          <pc:docMk/>
          <pc:sldMk cId="2642968622" sldId="1414"/>
        </pc:sldMkLst>
        <pc:spChg chg="mod">
          <ac:chgData name="Nina Werdien" userId="S::n.werdien@drk.de::90338099-7800-42b6-9f4d-0ff7d95a1778" providerId="AD" clId="Web-{3977FA47-A798-FA54-486E-42F7EC9EDD36}" dt="2023-07-21T12:40:10.858" v="1315" actId="20577"/>
          <ac:spMkLst>
            <pc:docMk/>
            <pc:sldMk cId="2642968622" sldId="1414"/>
            <ac:spMk id="6" creationId="{B63764AD-63A7-4D57-83F6-9C9F1E6A1C75}"/>
          </ac:spMkLst>
        </pc:spChg>
        <pc:graphicFrameChg chg="mod modGraphic">
          <ac:chgData name="Nina Werdien" userId="S::n.werdien@drk.de::90338099-7800-42b6-9f4d-0ff7d95a1778" providerId="AD" clId="Web-{3977FA47-A798-FA54-486E-42F7EC9EDD36}" dt="2023-07-21T12:41:39.360" v="1586"/>
          <ac:graphicFrameMkLst>
            <pc:docMk/>
            <pc:sldMk cId="2642968622" sldId="1414"/>
            <ac:graphicFrameMk id="8" creationId="{DD7D4595-3602-4196-B248-492C9032B1B4}"/>
          </ac:graphicFrameMkLst>
        </pc:graphicFrameChg>
        <pc:extLst>
          <p:ext xmlns:p="http://schemas.openxmlformats.org/presentationml/2006/main" uri="{D6D511B9-2390-475A-947B-AFAB55BFBCF1}">
            <pc226:cmChg xmlns:pc226="http://schemas.microsoft.com/office/powerpoint/2022/06/main/command" chg="add mod">
              <pc226:chgData name="Nina Werdien" userId="S::n.werdien@drk.de::90338099-7800-42b6-9f4d-0ff7d95a1778" providerId="AD" clId="Web-{3977FA47-A798-FA54-486E-42F7EC9EDD36}" dt="2023-07-21T12:45:35.851" v="1588"/>
              <pc2:cmMkLst xmlns:pc2="http://schemas.microsoft.com/office/powerpoint/2019/9/main/command">
                <pc:docMk/>
                <pc:sldMk cId="2642968622" sldId="1414"/>
                <pc2:cmMk id="{588B197C-22DD-4E1F-8B03-64779E6894FA}"/>
              </pc2:cmMkLst>
            </pc226:cmChg>
          </p:ext>
        </pc:extLst>
      </pc:sldChg>
      <pc:sldChg chg="delSp modSp add">
        <pc:chgData name="Nina Werdien" userId="S::n.werdien@drk.de::90338099-7800-42b6-9f4d-0ff7d95a1778" providerId="AD" clId="Web-{3977FA47-A798-FA54-486E-42F7EC9EDD36}" dt="2023-07-21T12:37:41.775" v="1292"/>
        <pc:sldMkLst>
          <pc:docMk/>
          <pc:sldMk cId="51168746" sldId="1422"/>
        </pc:sldMkLst>
        <pc:spChg chg="mod">
          <ac:chgData name="Nina Werdien" userId="S::n.werdien@drk.de::90338099-7800-42b6-9f4d-0ff7d95a1778" providerId="AD" clId="Web-{3977FA47-A798-FA54-486E-42F7EC9EDD36}" dt="2023-07-21T12:15:56.864" v="487" actId="20577"/>
          <ac:spMkLst>
            <pc:docMk/>
            <pc:sldMk cId="51168746" sldId="1422"/>
            <ac:spMk id="2" creationId="{00000000-0000-0000-0000-000000000000}"/>
          </ac:spMkLst>
        </pc:spChg>
        <pc:spChg chg="mod">
          <ac:chgData name="Nina Werdien" userId="S::n.werdien@drk.de::90338099-7800-42b6-9f4d-0ff7d95a1778" providerId="AD" clId="Web-{3977FA47-A798-FA54-486E-42F7EC9EDD36}" dt="2023-07-21T12:37:14.853" v="1290" actId="20577"/>
          <ac:spMkLst>
            <pc:docMk/>
            <pc:sldMk cId="51168746" sldId="1422"/>
            <ac:spMk id="3" creationId="{00000000-0000-0000-0000-000000000000}"/>
          </ac:spMkLst>
        </pc:spChg>
        <pc:spChg chg="del">
          <ac:chgData name="Nina Werdien" userId="S::n.werdien@drk.de::90338099-7800-42b6-9f4d-0ff7d95a1778" providerId="AD" clId="Web-{3977FA47-A798-FA54-486E-42F7EC9EDD36}" dt="2023-07-21T12:37:41.775" v="1292"/>
          <ac:spMkLst>
            <pc:docMk/>
            <pc:sldMk cId="51168746" sldId="1422"/>
            <ac:spMk id="4" creationId="{00000000-0000-0000-0000-000000000000}"/>
          </ac:spMkLst>
        </pc:spChg>
      </pc:sldChg>
      <pc:sldChg chg="modSp add del">
        <pc:chgData name="Nina Werdien" userId="S::n.werdien@drk.de::90338099-7800-42b6-9f4d-0ff7d95a1778" providerId="AD" clId="Web-{3977FA47-A798-FA54-486E-42F7EC9EDD36}" dt="2023-07-21T12:06:03.582" v="343"/>
        <pc:sldMkLst>
          <pc:docMk/>
          <pc:sldMk cId="4051967961" sldId="1422"/>
        </pc:sldMkLst>
        <pc:spChg chg="mod">
          <ac:chgData name="Nina Werdien" userId="S::n.werdien@drk.de::90338099-7800-42b6-9f4d-0ff7d95a1778" providerId="AD" clId="Web-{3977FA47-A798-FA54-486E-42F7EC9EDD36}" dt="2023-07-21T12:02:36.530" v="284" actId="20577"/>
          <ac:spMkLst>
            <pc:docMk/>
            <pc:sldMk cId="4051967961" sldId="1422"/>
            <ac:spMk id="3" creationId="{00000000-0000-0000-0000-000000000000}"/>
          </ac:spMkLst>
        </pc:spChg>
      </pc:sldChg>
    </pc:docChg>
  </pc:docChgLst>
  <pc:docChgLst>
    <pc:chgData name="Franca Al-Khouri" userId="S::f.al-khouri@drk.de::4bda8fd4-ca66-40d6-a34e-99bd27b3f530" providerId="AD" clId="Web-{A21A0632-AA76-DC7A-7A9A-3B58B2BEB3E6}"/>
    <pc:docChg chg="modSld">
      <pc:chgData name="Franca Al-Khouri" userId="S::f.al-khouri@drk.de::4bda8fd4-ca66-40d6-a34e-99bd27b3f530" providerId="AD" clId="Web-{A21A0632-AA76-DC7A-7A9A-3B58B2BEB3E6}" dt="2022-08-25T12:44:49.813" v="313" actId="20577"/>
      <pc:docMkLst>
        <pc:docMk/>
      </pc:docMkLst>
      <pc:sldChg chg="modSp">
        <pc:chgData name="Franca Al-Khouri" userId="S::f.al-khouri@drk.de::4bda8fd4-ca66-40d6-a34e-99bd27b3f530" providerId="AD" clId="Web-{A21A0632-AA76-DC7A-7A9A-3B58B2BEB3E6}" dt="2022-08-25T12:39:05.083" v="64" actId="20577"/>
        <pc:sldMkLst>
          <pc:docMk/>
          <pc:sldMk cId="1675508122" sldId="1111"/>
        </pc:sldMkLst>
        <pc:spChg chg="mod">
          <ac:chgData name="Franca Al-Khouri" userId="S::f.al-khouri@drk.de::4bda8fd4-ca66-40d6-a34e-99bd27b3f530" providerId="AD" clId="Web-{A21A0632-AA76-DC7A-7A9A-3B58B2BEB3E6}" dt="2022-08-25T12:38:39.582" v="50" actId="20577"/>
          <ac:spMkLst>
            <pc:docMk/>
            <pc:sldMk cId="1675508122" sldId="1111"/>
            <ac:spMk id="10" creationId="{8117409A-0DD9-D4AA-FFE3-DF41E6680843}"/>
          </ac:spMkLst>
        </pc:spChg>
        <pc:spChg chg="mod">
          <ac:chgData name="Franca Al-Khouri" userId="S::f.al-khouri@drk.de::4bda8fd4-ca66-40d6-a34e-99bd27b3f530" providerId="AD" clId="Web-{A21A0632-AA76-DC7A-7A9A-3B58B2BEB3E6}" dt="2022-08-25T12:39:05.083" v="64" actId="20577"/>
          <ac:spMkLst>
            <pc:docMk/>
            <pc:sldMk cId="1675508122" sldId="1111"/>
            <ac:spMk id="12" creationId="{0EA66E42-105F-3AE3-0A16-401FA593ED99}"/>
          </ac:spMkLst>
        </pc:spChg>
      </pc:sldChg>
      <pc:sldChg chg="modSp">
        <pc:chgData name="Franca Al-Khouri" userId="S::f.al-khouri@drk.de::4bda8fd4-ca66-40d6-a34e-99bd27b3f530" providerId="AD" clId="Web-{A21A0632-AA76-DC7A-7A9A-3B58B2BEB3E6}" dt="2022-08-25T12:44:49.813" v="313" actId="20577"/>
        <pc:sldMkLst>
          <pc:docMk/>
          <pc:sldMk cId="3854177671" sldId="1112"/>
        </pc:sldMkLst>
        <pc:spChg chg="mod">
          <ac:chgData name="Franca Al-Khouri" userId="S::f.al-khouri@drk.de::4bda8fd4-ca66-40d6-a34e-99bd27b3f530" providerId="AD" clId="Web-{A21A0632-AA76-DC7A-7A9A-3B58B2BEB3E6}" dt="2022-08-25T12:44:25.125" v="292" actId="20577"/>
          <ac:spMkLst>
            <pc:docMk/>
            <pc:sldMk cId="3854177671" sldId="1112"/>
            <ac:spMk id="10" creationId="{AB35E7CF-7674-3447-67A3-F4C8BEFFA1EF}"/>
          </ac:spMkLst>
        </pc:spChg>
        <pc:spChg chg="mod">
          <ac:chgData name="Franca Al-Khouri" userId="S::f.al-khouri@drk.de::4bda8fd4-ca66-40d6-a34e-99bd27b3f530" providerId="AD" clId="Web-{A21A0632-AA76-DC7A-7A9A-3B58B2BEB3E6}" dt="2022-08-25T12:44:49.813" v="313" actId="20577"/>
          <ac:spMkLst>
            <pc:docMk/>
            <pc:sldMk cId="3854177671" sldId="1112"/>
            <ac:spMk id="12" creationId="{67527556-DF3E-F316-B2BC-0C1C972A1E19}"/>
          </ac:spMkLst>
        </pc:spChg>
      </pc:sldChg>
      <pc:sldChg chg="addSp delSp modSp">
        <pc:chgData name="Franca Al-Khouri" userId="S::f.al-khouri@drk.de::4bda8fd4-ca66-40d6-a34e-99bd27b3f530" providerId="AD" clId="Web-{A21A0632-AA76-DC7A-7A9A-3B58B2BEB3E6}" dt="2022-08-25T12:40:24.648" v="116" actId="20577"/>
        <pc:sldMkLst>
          <pc:docMk/>
          <pc:sldMk cId="4253614145" sldId="1266"/>
        </pc:sldMkLst>
        <pc:spChg chg="add del mod">
          <ac:chgData name="Franca Al-Khouri" userId="S::f.al-khouri@drk.de::4bda8fd4-ca66-40d6-a34e-99bd27b3f530" providerId="AD" clId="Web-{A21A0632-AA76-DC7A-7A9A-3B58B2BEB3E6}" dt="2022-08-25T12:40:06.101" v="101" actId="20577"/>
          <ac:spMkLst>
            <pc:docMk/>
            <pc:sldMk cId="4253614145" sldId="1266"/>
            <ac:spMk id="11" creationId="{F3B39C79-0689-7996-2FA5-0009ED366B10}"/>
          </ac:spMkLst>
        </pc:spChg>
        <pc:spChg chg="mod">
          <ac:chgData name="Franca Al-Khouri" userId="S::f.al-khouri@drk.de::4bda8fd4-ca66-40d6-a34e-99bd27b3f530" providerId="AD" clId="Web-{A21A0632-AA76-DC7A-7A9A-3B58B2BEB3E6}" dt="2022-08-25T12:40:24.648" v="116" actId="20577"/>
          <ac:spMkLst>
            <pc:docMk/>
            <pc:sldMk cId="4253614145" sldId="1266"/>
            <ac:spMk id="13" creationId="{EF6E31F4-CD85-D9CE-4B3E-A330D6F71016}"/>
          </ac:spMkLst>
        </pc:spChg>
      </pc:sldChg>
      <pc:sldChg chg="modSp">
        <pc:chgData name="Franca Al-Khouri" userId="S::f.al-khouri@drk.de::4bda8fd4-ca66-40d6-a34e-99bd27b3f530" providerId="AD" clId="Web-{A21A0632-AA76-DC7A-7A9A-3B58B2BEB3E6}" dt="2022-08-25T12:43:03.716" v="276" actId="20577"/>
        <pc:sldMkLst>
          <pc:docMk/>
          <pc:sldMk cId="775294224" sldId="1270"/>
        </pc:sldMkLst>
        <pc:spChg chg="mod">
          <ac:chgData name="Franca Al-Khouri" userId="S::f.al-khouri@drk.de::4bda8fd4-ca66-40d6-a34e-99bd27b3f530" providerId="AD" clId="Web-{A21A0632-AA76-DC7A-7A9A-3B58B2BEB3E6}" dt="2022-08-25T12:42:13.652" v="224" actId="20577"/>
          <ac:spMkLst>
            <pc:docMk/>
            <pc:sldMk cId="775294224" sldId="1270"/>
            <ac:spMk id="3" creationId="{ACBD4736-58DC-8187-AF4B-4F5847E6BB20}"/>
          </ac:spMkLst>
        </pc:spChg>
        <pc:spChg chg="mod">
          <ac:chgData name="Franca Al-Khouri" userId="S::f.al-khouri@drk.de::4bda8fd4-ca66-40d6-a34e-99bd27b3f530" providerId="AD" clId="Web-{A21A0632-AA76-DC7A-7A9A-3B58B2BEB3E6}" dt="2022-08-25T12:43:03.716" v="276" actId="20577"/>
          <ac:spMkLst>
            <pc:docMk/>
            <pc:sldMk cId="775294224" sldId="1270"/>
            <ac:spMk id="9" creationId="{06BD0EEE-BDE3-5F7F-2642-DBC5FCEE6164}"/>
          </ac:spMkLst>
        </pc:spChg>
        <pc:spChg chg="mod">
          <ac:chgData name="Franca Al-Khouri" userId="S::f.al-khouri@drk.de::4bda8fd4-ca66-40d6-a34e-99bd27b3f530" providerId="AD" clId="Web-{A21A0632-AA76-DC7A-7A9A-3B58B2BEB3E6}" dt="2022-08-25T12:42:52.809" v="261" actId="20577"/>
          <ac:spMkLst>
            <pc:docMk/>
            <pc:sldMk cId="775294224" sldId="1270"/>
            <ac:spMk id="11" creationId="{8B8A0814-2BB2-8241-8E74-706B32E16C10}"/>
          </ac:spMkLst>
        </pc:spChg>
      </pc:sldChg>
    </pc:docChg>
  </pc:docChgLst>
  <pc:docChgLst>
    <pc:chgData name="Lara Seidel" userId="12a28eb7-bea1-4c8a-b4b0-ac0f5f2f2f0c" providerId="ADAL" clId="{D0CA9F98-6AA0-4886-B561-7BB3ECB8357C}"/>
    <pc:docChg chg="undo custSel addSld delSld modSld sldOrd addSection modSection">
      <pc:chgData name="Lara Seidel" userId="12a28eb7-bea1-4c8a-b4b0-ac0f5f2f2f0c" providerId="ADAL" clId="{D0CA9F98-6AA0-4886-B561-7BB3ECB8357C}" dt="2022-10-28T07:58:47.574" v="1122" actId="255"/>
      <pc:docMkLst>
        <pc:docMk/>
      </pc:docMkLst>
      <pc:sldChg chg="modSp mod">
        <pc:chgData name="Lara Seidel" userId="12a28eb7-bea1-4c8a-b4b0-ac0f5f2f2f0c" providerId="ADAL" clId="{D0CA9F98-6AA0-4886-B561-7BB3ECB8357C}" dt="2022-10-28T04:38:12.326" v="19" actId="20577"/>
        <pc:sldMkLst>
          <pc:docMk/>
          <pc:sldMk cId="4034113672" sldId="273"/>
        </pc:sldMkLst>
        <pc:spChg chg="mod">
          <ac:chgData name="Lara Seidel" userId="12a28eb7-bea1-4c8a-b4b0-ac0f5f2f2f0c" providerId="ADAL" clId="{D0CA9F98-6AA0-4886-B561-7BB3ECB8357C}" dt="2022-10-28T04:38:12.326" v="19" actId="20577"/>
          <ac:spMkLst>
            <pc:docMk/>
            <pc:sldMk cId="4034113672" sldId="273"/>
            <ac:spMk id="2" creationId="{00000000-0000-0000-0000-000000000000}"/>
          </ac:spMkLst>
        </pc:spChg>
      </pc:sldChg>
      <pc:sldChg chg="modSp mod">
        <pc:chgData name="Lara Seidel" userId="12a28eb7-bea1-4c8a-b4b0-ac0f5f2f2f0c" providerId="ADAL" clId="{D0CA9F98-6AA0-4886-B561-7BB3ECB8357C}" dt="2022-10-28T04:57:03.016" v="486" actId="20577"/>
        <pc:sldMkLst>
          <pc:docMk/>
          <pc:sldMk cId="2085358874" sldId="278"/>
        </pc:sldMkLst>
        <pc:spChg chg="mod">
          <ac:chgData name="Lara Seidel" userId="12a28eb7-bea1-4c8a-b4b0-ac0f5f2f2f0c" providerId="ADAL" clId="{D0CA9F98-6AA0-4886-B561-7BB3ECB8357C}" dt="2022-10-28T04:57:03.016" v="486" actId="20577"/>
          <ac:spMkLst>
            <pc:docMk/>
            <pc:sldMk cId="2085358874" sldId="278"/>
            <ac:spMk id="104" creationId="{00000000-0000-0000-0000-000000000000}"/>
          </ac:spMkLst>
        </pc:spChg>
      </pc:sldChg>
      <pc:sldChg chg="ord">
        <pc:chgData name="Lara Seidel" userId="12a28eb7-bea1-4c8a-b4b0-ac0f5f2f2f0c" providerId="ADAL" clId="{D0CA9F98-6AA0-4886-B561-7BB3ECB8357C}" dt="2022-10-28T05:07:31.774" v="707"/>
        <pc:sldMkLst>
          <pc:docMk/>
          <pc:sldMk cId="3482612649" sldId="283"/>
        </pc:sldMkLst>
      </pc:sldChg>
      <pc:sldChg chg="del">
        <pc:chgData name="Lara Seidel" userId="12a28eb7-bea1-4c8a-b4b0-ac0f5f2f2f0c" providerId="ADAL" clId="{D0CA9F98-6AA0-4886-B561-7BB3ECB8357C}" dt="2022-10-28T04:56:55.280" v="477" actId="47"/>
        <pc:sldMkLst>
          <pc:docMk/>
          <pc:sldMk cId="2457615245" sldId="1089"/>
        </pc:sldMkLst>
      </pc:sldChg>
      <pc:sldChg chg="del">
        <pc:chgData name="Lara Seidel" userId="12a28eb7-bea1-4c8a-b4b0-ac0f5f2f2f0c" providerId="ADAL" clId="{D0CA9F98-6AA0-4886-B561-7BB3ECB8357C}" dt="2022-10-28T05:07:21.703" v="705" actId="47"/>
        <pc:sldMkLst>
          <pc:docMk/>
          <pc:sldMk cId="2751813142" sldId="1101"/>
        </pc:sldMkLst>
      </pc:sldChg>
      <pc:sldChg chg="addSp delSp modSp mod modClrScheme chgLayout">
        <pc:chgData name="Lara Seidel" userId="12a28eb7-bea1-4c8a-b4b0-ac0f5f2f2f0c" providerId="ADAL" clId="{D0CA9F98-6AA0-4886-B561-7BB3ECB8357C}" dt="2022-10-28T07:56:24.054" v="887"/>
        <pc:sldMkLst>
          <pc:docMk/>
          <pc:sldMk cId="4085719445" sldId="1105"/>
        </pc:sldMkLst>
        <pc:spChg chg="del mod ord">
          <ac:chgData name="Lara Seidel" userId="12a28eb7-bea1-4c8a-b4b0-ac0f5f2f2f0c" providerId="ADAL" clId="{D0CA9F98-6AA0-4886-B561-7BB3ECB8357C}" dt="2022-10-28T04:49:01.800" v="305" actId="478"/>
          <ac:spMkLst>
            <pc:docMk/>
            <pc:sldMk cId="4085719445" sldId="1105"/>
            <ac:spMk id="2" creationId="{60EF6A5C-2278-112B-AB9E-C08B317BDE63}"/>
          </ac:spMkLst>
        </pc:spChg>
        <pc:spChg chg="mod ord">
          <ac:chgData name="Lara Seidel" userId="12a28eb7-bea1-4c8a-b4b0-ac0f5f2f2f0c" providerId="ADAL" clId="{D0CA9F98-6AA0-4886-B561-7BB3ECB8357C}" dt="2022-10-28T04:51:49.142" v="376" actId="113"/>
          <ac:spMkLst>
            <pc:docMk/>
            <pc:sldMk cId="4085719445" sldId="1105"/>
            <ac:spMk id="3" creationId="{933656E5-1DC9-252B-AD7F-360E90B7F2FA}"/>
          </ac:spMkLst>
        </pc:spChg>
        <pc:spChg chg="mod ord">
          <ac:chgData name="Lara Seidel" userId="12a28eb7-bea1-4c8a-b4b0-ac0f5f2f2f0c" providerId="ADAL" clId="{D0CA9F98-6AA0-4886-B561-7BB3ECB8357C}" dt="2022-10-28T04:49:08.796" v="307" actId="700"/>
          <ac:spMkLst>
            <pc:docMk/>
            <pc:sldMk cId="4085719445" sldId="1105"/>
            <ac:spMk id="4" creationId="{FD256918-C9DE-BBF1-2388-140F2999BF1B}"/>
          </ac:spMkLst>
        </pc:spChg>
        <pc:spChg chg="mod ord">
          <ac:chgData name="Lara Seidel" userId="12a28eb7-bea1-4c8a-b4b0-ac0f5f2f2f0c" providerId="ADAL" clId="{D0CA9F98-6AA0-4886-B561-7BB3ECB8357C}" dt="2022-10-28T04:49:08.796" v="307" actId="700"/>
          <ac:spMkLst>
            <pc:docMk/>
            <pc:sldMk cId="4085719445" sldId="1105"/>
            <ac:spMk id="5" creationId="{486F1C43-9040-B5B5-9E24-2A553E05AFF1}"/>
          </ac:spMkLst>
        </pc:spChg>
        <pc:spChg chg="del">
          <ac:chgData name="Lara Seidel" userId="12a28eb7-bea1-4c8a-b4b0-ac0f5f2f2f0c" providerId="ADAL" clId="{D0CA9F98-6AA0-4886-B561-7BB3ECB8357C}" dt="2022-10-28T04:48:08.766" v="295" actId="478"/>
          <ac:spMkLst>
            <pc:docMk/>
            <pc:sldMk cId="4085719445" sldId="1105"/>
            <ac:spMk id="7" creationId="{87CEE979-0986-0D09-4A24-85D35DDC257B}"/>
          </ac:spMkLst>
        </pc:spChg>
        <pc:spChg chg="del">
          <ac:chgData name="Lara Seidel" userId="12a28eb7-bea1-4c8a-b4b0-ac0f5f2f2f0c" providerId="ADAL" clId="{D0CA9F98-6AA0-4886-B561-7BB3ECB8357C}" dt="2022-10-28T04:39:27.471" v="21" actId="478"/>
          <ac:spMkLst>
            <pc:docMk/>
            <pc:sldMk cId="4085719445" sldId="1105"/>
            <ac:spMk id="9" creationId="{42E3529F-F2BC-8C44-1154-E240762EBD69}"/>
          </ac:spMkLst>
        </pc:spChg>
        <pc:spChg chg="del">
          <ac:chgData name="Lara Seidel" userId="12a28eb7-bea1-4c8a-b4b0-ac0f5f2f2f0c" providerId="ADAL" clId="{D0CA9F98-6AA0-4886-B561-7BB3ECB8357C}" dt="2022-10-28T04:48:07.339" v="294" actId="478"/>
          <ac:spMkLst>
            <pc:docMk/>
            <pc:sldMk cId="4085719445" sldId="1105"/>
            <ac:spMk id="10" creationId="{9FD9373A-886B-B57E-0A47-E62BE6CA360D}"/>
          </ac:spMkLst>
        </pc:spChg>
        <pc:spChg chg="add del mod">
          <ac:chgData name="Lara Seidel" userId="12a28eb7-bea1-4c8a-b4b0-ac0f5f2f2f0c" providerId="ADAL" clId="{D0CA9F98-6AA0-4886-B561-7BB3ECB8357C}" dt="2022-10-28T04:49:03.733" v="306" actId="478"/>
          <ac:spMkLst>
            <pc:docMk/>
            <pc:sldMk cId="4085719445" sldId="1105"/>
            <ac:spMk id="11" creationId="{6197907A-412B-B166-C1CC-8A37485742EB}"/>
          </ac:spMkLst>
        </pc:spChg>
        <pc:spChg chg="del">
          <ac:chgData name="Lara Seidel" userId="12a28eb7-bea1-4c8a-b4b0-ac0f5f2f2f0c" providerId="ADAL" clId="{D0CA9F98-6AA0-4886-B561-7BB3ECB8357C}" dt="2022-10-28T04:48:11.999" v="296" actId="478"/>
          <ac:spMkLst>
            <pc:docMk/>
            <pc:sldMk cId="4085719445" sldId="1105"/>
            <ac:spMk id="12" creationId="{AA109636-FCAC-97B1-A021-B5A6691B71D9}"/>
          </ac:spMkLst>
        </pc:spChg>
        <pc:spChg chg="add mod ord">
          <ac:chgData name="Lara Seidel" userId="12a28eb7-bea1-4c8a-b4b0-ac0f5f2f2f0c" providerId="ADAL" clId="{D0CA9F98-6AA0-4886-B561-7BB3ECB8357C}" dt="2022-10-28T04:57:10.159" v="496" actId="20577"/>
          <ac:spMkLst>
            <pc:docMk/>
            <pc:sldMk cId="4085719445" sldId="1105"/>
            <ac:spMk id="13" creationId="{A1C048C1-379E-2BB0-FD16-8B450476C307}"/>
          </ac:spMkLst>
        </pc:spChg>
        <pc:graphicFrameChg chg="add del mod modGraphic">
          <ac:chgData name="Lara Seidel" userId="12a28eb7-bea1-4c8a-b4b0-ac0f5f2f2f0c" providerId="ADAL" clId="{D0CA9F98-6AA0-4886-B561-7BB3ECB8357C}" dt="2022-10-28T07:56:23.735" v="886" actId="478"/>
          <ac:graphicFrameMkLst>
            <pc:docMk/>
            <pc:sldMk cId="4085719445" sldId="1105"/>
            <ac:graphicFrameMk id="6" creationId="{47C587B5-2822-D169-3FDE-593DF2F2BABE}"/>
          </ac:graphicFrameMkLst>
        </pc:graphicFrameChg>
        <pc:graphicFrameChg chg="add mod">
          <ac:chgData name="Lara Seidel" userId="12a28eb7-bea1-4c8a-b4b0-ac0f5f2f2f0c" providerId="ADAL" clId="{D0CA9F98-6AA0-4886-B561-7BB3ECB8357C}" dt="2022-10-28T07:56:24.054" v="887"/>
          <ac:graphicFrameMkLst>
            <pc:docMk/>
            <pc:sldMk cId="4085719445" sldId="1105"/>
            <ac:graphicFrameMk id="14" creationId="{23A4EA41-902C-504A-736A-24A804A0E290}"/>
          </ac:graphicFrameMkLst>
        </pc:graphicFrameChg>
      </pc:sldChg>
      <pc:sldChg chg="addSp delSp modSp mod modClrScheme chgLayout">
        <pc:chgData name="Lara Seidel" userId="12a28eb7-bea1-4c8a-b4b0-ac0f5f2f2f0c" providerId="ADAL" clId="{D0CA9F98-6AA0-4886-B561-7BB3ECB8357C}" dt="2022-10-28T07:56:51.267" v="947" actId="6549"/>
        <pc:sldMkLst>
          <pc:docMk/>
          <pc:sldMk cId="1675508122" sldId="1111"/>
        </pc:sldMkLst>
        <pc:spChg chg="mod ord">
          <ac:chgData name="Lara Seidel" userId="12a28eb7-bea1-4c8a-b4b0-ac0f5f2f2f0c" providerId="ADAL" clId="{D0CA9F98-6AA0-4886-B561-7BB3ECB8357C}" dt="2022-10-28T07:56:51.267" v="947" actId="6549"/>
          <ac:spMkLst>
            <pc:docMk/>
            <pc:sldMk cId="1675508122" sldId="1111"/>
            <ac:spMk id="2" creationId="{60EF6A5C-2278-112B-AB9E-C08B317BDE63}"/>
          </ac:spMkLst>
        </pc:spChg>
        <pc:spChg chg="mod ord">
          <ac:chgData name="Lara Seidel" userId="12a28eb7-bea1-4c8a-b4b0-ac0f5f2f2f0c" providerId="ADAL" clId="{D0CA9F98-6AA0-4886-B561-7BB3ECB8357C}" dt="2022-10-28T07:56:35.629" v="888" actId="700"/>
          <ac:spMkLst>
            <pc:docMk/>
            <pc:sldMk cId="1675508122" sldId="1111"/>
            <ac:spMk id="3" creationId="{933656E5-1DC9-252B-AD7F-360E90B7F2FA}"/>
          </ac:spMkLst>
        </pc:spChg>
        <pc:spChg chg="mod ord">
          <ac:chgData name="Lara Seidel" userId="12a28eb7-bea1-4c8a-b4b0-ac0f5f2f2f0c" providerId="ADAL" clId="{D0CA9F98-6AA0-4886-B561-7BB3ECB8357C}" dt="2022-10-28T07:56:35.629" v="888" actId="700"/>
          <ac:spMkLst>
            <pc:docMk/>
            <pc:sldMk cId="1675508122" sldId="1111"/>
            <ac:spMk id="4" creationId="{FD256918-C9DE-BBF1-2388-140F2999BF1B}"/>
          </ac:spMkLst>
        </pc:spChg>
        <pc:spChg chg="mod ord">
          <ac:chgData name="Lara Seidel" userId="12a28eb7-bea1-4c8a-b4b0-ac0f5f2f2f0c" providerId="ADAL" clId="{D0CA9F98-6AA0-4886-B561-7BB3ECB8357C}" dt="2022-10-28T07:56:35.629" v="888" actId="700"/>
          <ac:spMkLst>
            <pc:docMk/>
            <pc:sldMk cId="1675508122" sldId="1111"/>
            <ac:spMk id="5" creationId="{486F1C43-9040-B5B5-9E24-2A553E05AFF1}"/>
          </ac:spMkLst>
        </pc:spChg>
        <pc:spChg chg="del">
          <ac:chgData name="Lara Seidel" userId="12a28eb7-bea1-4c8a-b4b0-ac0f5f2f2f0c" providerId="ADAL" clId="{D0CA9F98-6AA0-4886-B561-7BB3ECB8357C}" dt="2022-10-28T07:55:22.662" v="800" actId="478"/>
          <ac:spMkLst>
            <pc:docMk/>
            <pc:sldMk cId="1675508122" sldId="1111"/>
            <ac:spMk id="7" creationId="{D631BE64-C84E-B588-0A59-96026AA9BD3F}"/>
          </ac:spMkLst>
        </pc:spChg>
        <pc:spChg chg="del">
          <ac:chgData name="Lara Seidel" userId="12a28eb7-bea1-4c8a-b4b0-ac0f5f2f2f0c" providerId="ADAL" clId="{D0CA9F98-6AA0-4886-B561-7BB3ECB8357C}" dt="2022-10-28T07:54:11.942" v="726" actId="478"/>
          <ac:spMkLst>
            <pc:docMk/>
            <pc:sldMk cId="1675508122" sldId="1111"/>
            <ac:spMk id="9" creationId="{42E3529F-F2BC-8C44-1154-E240762EBD69}"/>
          </ac:spMkLst>
        </pc:spChg>
        <pc:spChg chg="del">
          <ac:chgData name="Lara Seidel" userId="12a28eb7-bea1-4c8a-b4b0-ac0f5f2f2f0c" providerId="ADAL" clId="{D0CA9F98-6AA0-4886-B561-7BB3ECB8357C}" dt="2022-10-28T07:55:21.170" v="799" actId="478"/>
          <ac:spMkLst>
            <pc:docMk/>
            <pc:sldMk cId="1675508122" sldId="1111"/>
            <ac:spMk id="10" creationId="{8117409A-0DD9-D4AA-FFE3-DF41E6680843}"/>
          </ac:spMkLst>
        </pc:spChg>
        <pc:spChg chg="del">
          <ac:chgData name="Lara Seidel" userId="12a28eb7-bea1-4c8a-b4b0-ac0f5f2f2f0c" providerId="ADAL" clId="{D0CA9F98-6AA0-4886-B561-7BB3ECB8357C}" dt="2022-10-28T07:55:20.569" v="798" actId="478"/>
          <ac:spMkLst>
            <pc:docMk/>
            <pc:sldMk cId="1675508122" sldId="1111"/>
            <ac:spMk id="12" creationId="{0EA66E42-105F-3AE3-0A16-401FA593ED99}"/>
          </ac:spMkLst>
        </pc:spChg>
        <pc:graphicFrameChg chg="add mod modGraphic">
          <ac:chgData name="Lara Seidel" userId="12a28eb7-bea1-4c8a-b4b0-ac0f5f2f2f0c" providerId="ADAL" clId="{D0CA9F98-6AA0-4886-B561-7BB3ECB8357C}" dt="2022-10-28T07:55:29.882" v="813" actId="20577"/>
          <ac:graphicFrameMkLst>
            <pc:docMk/>
            <pc:sldMk cId="1675508122" sldId="1111"/>
            <ac:graphicFrameMk id="6" creationId="{A7ACD620-7E75-CB68-A7D5-CF3CEBD2BD76}"/>
          </ac:graphicFrameMkLst>
        </pc:graphicFrameChg>
      </pc:sldChg>
      <pc:sldChg chg="modSp del mod">
        <pc:chgData name="Lara Seidel" userId="12a28eb7-bea1-4c8a-b4b0-ac0f5f2f2f0c" providerId="ADAL" clId="{D0CA9F98-6AA0-4886-B561-7BB3ECB8357C}" dt="2022-10-28T05:07:20.442" v="704" actId="47"/>
        <pc:sldMkLst>
          <pc:docMk/>
          <pc:sldMk cId="4253614145" sldId="1266"/>
        </pc:sldMkLst>
        <pc:spChg chg="mod">
          <ac:chgData name="Lara Seidel" userId="12a28eb7-bea1-4c8a-b4b0-ac0f5f2f2f0c" providerId="ADAL" clId="{D0CA9F98-6AA0-4886-B561-7BB3ECB8357C}" dt="2022-10-28T05:02:48.611" v="612" actId="20577"/>
          <ac:spMkLst>
            <pc:docMk/>
            <pc:sldMk cId="4253614145" sldId="1266"/>
            <ac:spMk id="3" creationId="{933656E5-1DC9-252B-AD7F-360E90B7F2FA}"/>
          </ac:spMkLst>
        </pc:spChg>
      </pc:sldChg>
      <pc:sldChg chg="addSp modSp mod chgLayout">
        <pc:chgData name="Lara Seidel" userId="12a28eb7-bea1-4c8a-b4b0-ac0f5f2f2f0c" providerId="ADAL" clId="{D0CA9F98-6AA0-4886-B561-7BB3ECB8357C}" dt="2022-10-28T04:43:46.955" v="100" actId="108"/>
        <pc:sldMkLst>
          <pc:docMk/>
          <pc:sldMk cId="311221325" sldId="1267"/>
        </pc:sldMkLst>
        <pc:spChg chg="mod ord">
          <ac:chgData name="Lara Seidel" userId="12a28eb7-bea1-4c8a-b4b0-ac0f5f2f2f0c" providerId="ADAL" clId="{D0CA9F98-6AA0-4886-B561-7BB3ECB8357C}" dt="2022-10-28T04:39:54.988" v="24" actId="700"/>
          <ac:spMkLst>
            <pc:docMk/>
            <pc:sldMk cId="311221325" sldId="1267"/>
            <ac:spMk id="2" creationId="{5688C064-77D2-BA11-3922-31861AD5EAB0}"/>
          </ac:spMkLst>
        </pc:spChg>
        <pc:spChg chg="mod ord">
          <ac:chgData name="Lara Seidel" userId="12a28eb7-bea1-4c8a-b4b0-ac0f5f2f2f0c" providerId="ADAL" clId="{D0CA9F98-6AA0-4886-B561-7BB3ECB8357C}" dt="2022-10-28T04:39:54.988" v="24" actId="700"/>
          <ac:spMkLst>
            <pc:docMk/>
            <pc:sldMk cId="311221325" sldId="1267"/>
            <ac:spMk id="3" creationId="{A741ACA9-DB82-4872-0E83-B5B538B0F4BB}"/>
          </ac:spMkLst>
        </pc:spChg>
        <pc:spChg chg="mod ord">
          <ac:chgData name="Lara Seidel" userId="12a28eb7-bea1-4c8a-b4b0-ac0f5f2f2f0c" providerId="ADAL" clId="{D0CA9F98-6AA0-4886-B561-7BB3ECB8357C}" dt="2022-10-28T04:39:54.988" v="24" actId="700"/>
          <ac:spMkLst>
            <pc:docMk/>
            <pc:sldMk cId="311221325" sldId="1267"/>
            <ac:spMk id="4" creationId="{80F906BE-0FB1-B8C3-DD08-5E1ADBA4D501}"/>
          </ac:spMkLst>
        </pc:spChg>
        <pc:spChg chg="mod ord">
          <ac:chgData name="Lara Seidel" userId="12a28eb7-bea1-4c8a-b4b0-ac0f5f2f2f0c" providerId="ADAL" clId="{D0CA9F98-6AA0-4886-B561-7BB3ECB8357C}" dt="2022-10-28T04:39:54.988" v="24" actId="700"/>
          <ac:spMkLst>
            <pc:docMk/>
            <pc:sldMk cId="311221325" sldId="1267"/>
            <ac:spMk id="5" creationId="{F0565C77-80B4-BED1-65AD-DBB9872037C9}"/>
          </ac:spMkLst>
        </pc:spChg>
        <pc:graphicFrameChg chg="add mod modGraphic">
          <ac:chgData name="Lara Seidel" userId="12a28eb7-bea1-4c8a-b4b0-ac0f5f2f2f0c" providerId="ADAL" clId="{D0CA9F98-6AA0-4886-B561-7BB3ECB8357C}" dt="2022-10-28T04:43:46.955" v="100" actId="108"/>
          <ac:graphicFrameMkLst>
            <pc:docMk/>
            <pc:sldMk cId="311221325" sldId="1267"/>
            <ac:graphicFrameMk id="9" creationId="{9E1D8030-5D00-6346-81D7-50DFFC452B05}"/>
          </ac:graphicFrameMkLst>
        </pc:graphicFrameChg>
      </pc:sldChg>
      <pc:sldChg chg="addSp delSp modSp add del mod modClrScheme chgLayout">
        <pc:chgData name="Lara Seidel" userId="12a28eb7-bea1-4c8a-b4b0-ac0f5f2f2f0c" providerId="ADAL" clId="{D0CA9F98-6AA0-4886-B561-7BB3ECB8357C}" dt="2022-10-28T04:56:48.110" v="476" actId="47"/>
        <pc:sldMkLst>
          <pc:docMk/>
          <pc:sldMk cId="1554986958" sldId="1276"/>
        </pc:sldMkLst>
        <pc:spChg chg="mod ord">
          <ac:chgData name="Lara Seidel" userId="12a28eb7-bea1-4c8a-b4b0-ac0f5f2f2f0c" providerId="ADAL" clId="{D0CA9F98-6AA0-4886-B561-7BB3ECB8357C}" dt="2022-10-28T04:49:31.048" v="339" actId="20577"/>
          <ac:spMkLst>
            <pc:docMk/>
            <pc:sldMk cId="1554986958" sldId="1276"/>
            <ac:spMk id="2" creationId="{60EF6A5C-2278-112B-AB9E-C08B317BDE63}"/>
          </ac:spMkLst>
        </pc:spChg>
        <pc:spChg chg="del">
          <ac:chgData name="Lara Seidel" userId="12a28eb7-bea1-4c8a-b4b0-ac0f5f2f2f0c" providerId="ADAL" clId="{D0CA9F98-6AA0-4886-B561-7BB3ECB8357C}" dt="2022-10-28T04:48:51.029" v="302" actId="478"/>
          <ac:spMkLst>
            <pc:docMk/>
            <pc:sldMk cId="1554986958" sldId="1276"/>
            <ac:spMk id="3" creationId="{933656E5-1DC9-252B-AD7F-360E90B7F2FA}"/>
          </ac:spMkLst>
        </pc:spChg>
        <pc:spChg chg="mod ord">
          <ac:chgData name="Lara Seidel" userId="12a28eb7-bea1-4c8a-b4b0-ac0f5f2f2f0c" providerId="ADAL" clId="{D0CA9F98-6AA0-4886-B561-7BB3ECB8357C}" dt="2022-10-28T04:49:25.907" v="329" actId="700"/>
          <ac:spMkLst>
            <pc:docMk/>
            <pc:sldMk cId="1554986958" sldId="1276"/>
            <ac:spMk id="4" creationId="{FD256918-C9DE-BBF1-2388-140F2999BF1B}"/>
          </ac:spMkLst>
        </pc:spChg>
        <pc:spChg chg="mod ord">
          <ac:chgData name="Lara Seidel" userId="12a28eb7-bea1-4c8a-b4b0-ac0f5f2f2f0c" providerId="ADAL" clId="{D0CA9F98-6AA0-4886-B561-7BB3ECB8357C}" dt="2022-10-28T04:49:25.907" v="329" actId="700"/>
          <ac:spMkLst>
            <pc:docMk/>
            <pc:sldMk cId="1554986958" sldId="1276"/>
            <ac:spMk id="5" creationId="{486F1C43-9040-B5B5-9E24-2A553E05AFF1}"/>
          </ac:spMkLst>
        </pc:spChg>
        <pc:spChg chg="del">
          <ac:chgData name="Lara Seidel" userId="12a28eb7-bea1-4c8a-b4b0-ac0f5f2f2f0c" providerId="ADAL" clId="{D0CA9F98-6AA0-4886-B561-7BB3ECB8357C}" dt="2022-10-28T04:48:46.678" v="300" actId="478"/>
          <ac:spMkLst>
            <pc:docMk/>
            <pc:sldMk cId="1554986958" sldId="1276"/>
            <ac:spMk id="7" creationId="{87CEE979-0986-0D09-4A24-85D35DDC257B}"/>
          </ac:spMkLst>
        </pc:spChg>
        <pc:spChg chg="add del mod">
          <ac:chgData name="Lara Seidel" userId="12a28eb7-bea1-4c8a-b4b0-ac0f5f2f2f0c" providerId="ADAL" clId="{D0CA9F98-6AA0-4886-B561-7BB3ECB8357C}" dt="2022-10-28T04:48:53.223" v="303" actId="478"/>
          <ac:spMkLst>
            <pc:docMk/>
            <pc:sldMk cId="1554986958" sldId="1276"/>
            <ac:spMk id="8" creationId="{CE644A0A-7D49-1330-0AB3-5D346AB280E0}"/>
          </ac:spMkLst>
        </pc:spChg>
        <pc:spChg chg="mod">
          <ac:chgData name="Lara Seidel" userId="12a28eb7-bea1-4c8a-b4b0-ac0f5f2f2f0c" providerId="ADAL" clId="{D0CA9F98-6AA0-4886-B561-7BB3ECB8357C}" dt="2022-10-28T04:48:56.079" v="304" actId="14100"/>
          <ac:spMkLst>
            <pc:docMk/>
            <pc:sldMk cId="1554986958" sldId="1276"/>
            <ac:spMk id="9" creationId="{42E3529F-F2BC-8C44-1154-E240762EBD69}"/>
          </ac:spMkLst>
        </pc:spChg>
        <pc:spChg chg="del">
          <ac:chgData name="Lara Seidel" userId="12a28eb7-bea1-4c8a-b4b0-ac0f5f2f2f0c" providerId="ADAL" clId="{D0CA9F98-6AA0-4886-B561-7BB3ECB8357C}" dt="2022-10-28T04:48:45.487" v="299" actId="478"/>
          <ac:spMkLst>
            <pc:docMk/>
            <pc:sldMk cId="1554986958" sldId="1276"/>
            <ac:spMk id="10" creationId="{9FD9373A-886B-B57E-0A47-E62BE6CA360D}"/>
          </ac:spMkLst>
        </pc:spChg>
        <pc:spChg chg="add del mod ord">
          <ac:chgData name="Lara Seidel" userId="12a28eb7-bea1-4c8a-b4b0-ac0f5f2f2f0c" providerId="ADAL" clId="{D0CA9F98-6AA0-4886-B561-7BB3ECB8357C}" dt="2022-10-28T04:49:35.278" v="340" actId="478"/>
          <ac:spMkLst>
            <pc:docMk/>
            <pc:sldMk cId="1554986958" sldId="1276"/>
            <ac:spMk id="11" creationId="{C53D9FCF-32CB-68B9-EAAD-327EF3DE6EEB}"/>
          </ac:spMkLst>
        </pc:spChg>
        <pc:spChg chg="del">
          <ac:chgData name="Lara Seidel" userId="12a28eb7-bea1-4c8a-b4b0-ac0f5f2f2f0c" providerId="ADAL" clId="{D0CA9F98-6AA0-4886-B561-7BB3ECB8357C}" dt="2022-10-28T04:48:48.219" v="301" actId="478"/>
          <ac:spMkLst>
            <pc:docMk/>
            <pc:sldMk cId="1554986958" sldId="1276"/>
            <ac:spMk id="12" creationId="{AA109636-FCAC-97B1-A021-B5A6691B71D9}"/>
          </ac:spMkLst>
        </pc:spChg>
      </pc:sldChg>
      <pc:sldChg chg="modSp add mod">
        <pc:chgData name="Lara Seidel" userId="12a28eb7-bea1-4c8a-b4b0-ac0f5f2f2f0c" providerId="ADAL" clId="{D0CA9F98-6AA0-4886-B561-7BB3ECB8357C}" dt="2022-10-28T07:56:17.840" v="885" actId="20577"/>
        <pc:sldMkLst>
          <pc:docMk/>
          <pc:sldMk cId="1398630926" sldId="1277"/>
        </pc:sldMkLst>
        <pc:spChg chg="mod">
          <ac:chgData name="Lara Seidel" userId="12a28eb7-bea1-4c8a-b4b0-ac0f5f2f2f0c" providerId="ADAL" clId="{D0CA9F98-6AA0-4886-B561-7BB3ECB8357C}" dt="2022-10-28T04:56:39.348" v="475" actId="20577"/>
          <ac:spMkLst>
            <pc:docMk/>
            <pc:sldMk cId="1398630926" sldId="1277"/>
            <ac:spMk id="3" creationId="{933656E5-1DC9-252B-AD7F-360E90B7F2FA}"/>
          </ac:spMkLst>
        </pc:spChg>
        <pc:spChg chg="mod">
          <ac:chgData name="Lara Seidel" userId="12a28eb7-bea1-4c8a-b4b0-ac0f5f2f2f0c" providerId="ADAL" clId="{D0CA9F98-6AA0-4886-B561-7BB3ECB8357C}" dt="2022-10-28T04:57:18.634" v="500" actId="20577"/>
          <ac:spMkLst>
            <pc:docMk/>
            <pc:sldMk cId="1398630926" sldId="1277"/>
            <ac:spMk id="13" creationId="{A1C048C1-379E-2BB0-FD16-8B450476C307}"/>
          </ac:spMkLst>
        </pc:spChg>
        <pc:graphicFrameChg chg="modGraphic">
          <ac:chgData name="Lara Seidel" userId="12a28eb7-bea1-4c8a-b4b0-ac0f5f2f2f0c" providerId="ADAL" clId="{D0CA9F98-6AA0-4886-B561-7BB3ECB8357C}" dt="2022-10-28T07:56:17.840" v="885" actId="20577"/>
          <ac:graphicFrameMkLst>
            <pc:docMk/>
            <pc:sldMk cId="1398630926" sldId="1277"/>
            <ac:graphicFrameMk id="6" creationId="{47C587B5-2822-D169-3FDE-593DF2F2BABE}"/>
          </ac:graphicFrameMkLst>
        </pc:graphicFrameChg>
      </pc:sldChg>
      <pc:sldChg chg="modSp add mod ord">
        <pc:chgData name="Lara Seidel" userId="12a28eb7-bea1-4c8a-b4b0-ac0f5f2f2f0c" providerId="ADAL" clId="{D0CA9F98-6AA0-4886-B561-7BB3ECB8357C}" dt="2022-10-28T07:55:50.782" v="845" actId="20577"/>
        <pc:sldMkLst>
          <pc:docMk/>
          <pc:sldMk cId="3297872079" sldId="1278"/>
        </pc:sldMkLst>
        <pc:spChg chg="mod">
          <ac:chgData name="Lara Seidel" userId="12a28eb7-bea1-4c8a-b4b0-ac0f5f2f2f0c" providerId="ADAL" clId="{D0CA9F98-6AA0-4886-B561-7BB3ECB8357C}" dt="2022-10-28T05:05:18.507" v="669" actId="20577"/>
          <ac:spMkLst>
            <pc:docMk/>
            <pc:sldMk cId="3297872079" sldId="1278"/>
            <ac:spMk id="3" creationId="{933656E5-1DC9-252B-AD7F-360E90B7F2FA}"/>
          </ac:spMkLst>
        </pc:spChg>
        <pc:spChg chg="mod">
          <ac:chgData name="Lara Seidel" userId="12a28eb7-bea1-4c8a-b4b0-ac0f5f2f2f0c" providerId="ADAL" clId="{D0CA9F98-6AA0-4886-B561-7BB3ECB8357C}" dt="2022-10-28T04:57:41.703" v="512" actId="20577"/>
          <ac:spMkLst>
            <pc:docMk/>
            <pc:sldMk cId="3297872079" sldId="1278"/>
            <ac:spMk id="13" creationId="{A1C048C1-379E-2BB0-FD16-8B450476C307}"/>
          </ac:spMkLst>
        </pc:spChg>
        <pc:graphicFrameChg chg="mod modGraphic">
          <ac:chgData name="Lara Seidel" userId="12a28eb7-bea1-4c8a-b4b0-ac0f5f2f2f0c" providerId="ADAL" clId="{D0CA9F98-6AA0-4886-B561-7BB3ECB8357C}" dt="2022-10-28T07:55:50.782" v="845" actId="20577"/>
          <ac:graphicFrameMkLst>
            <pc:docMk/>
            <pc:sldMk cId="3297872079" sldId="1278"/>
            <ac:graphicFrameMk id="6" creationId="{47C587B5-2822-D169-3FDE-593DF2F2BABE}"/>
          </ac:graphicFrameMkLst>
        </pc:graphicFrameChg>
      </pc:sldChg>
      <pc:sldChg chg="add del">
        <pc:chgData name="Lara Seidel" userId="12a28eb7-bea1-4c8a-b4b0-ac0f5f2f2f0c" providerId="ADAL" clId="{D0CA9F98-6AA0-4886-B561-7BB3ECB8357C}" dt="2022-10-28T05:02:55.236" v="614" actId="47"/>
        <pc:sldMkLst>
          <pc:docMk/>
          <pc:sldMk cId="863634899" sldId="1279"/>
        </pc:sldMkLst>
      </pc:sldChg>
      <pc:sldChg chg="addSp delSp modSp add mod ord">
        <pc:chgData name="Lara Seidel" userId="12a28eb7-bea1-4c8a-b4b0-ac0f5f2f2f0c" providerId="ADAL" clId="{D0CA9F98-6AA0-4886-B561-7BB3ECB8357C}" dt="2022-10-28T07:55:41.823" v="830" actId="20577"/>
        <pc:sldMkLst>
          <pc:docMk/>
          <pc:sldMk cId="1782684864" sldId="1279"/>
        </pc:sldMkLst>
        <pc:spChg chg="mod">
          <ac:chgData name="Lara Seidel" userId="12a28eb7-bea1-4c8a-b4b0-ac0f5f2f2f0c" providerId="ADAL" clId="{D0CA9F98-6AA0-4886-B561-7BB3ECB8357C}" dt="2022-10-28T05:06:50.417" v="701" actId="20577"/>
          <ac:spMkLst>
            <pc:docMk/>
            <pc:sldMk cId="1782684864" sldId="1279"/>
            <ac:spMk id="3" creationId="{933656E5-1DC9-252B-AD7F-360E90B7F2FA}"/>
          </ac:spMkLst>
        </pc:spChg>
        <pc:spChg chg="mod">
          <ac:chgData name="Lara Seidel" userId="12a28eb7-bea1-4c8a-b4b0-ac0f5f2f2f0c" providerId="ADAL" clId="{D0CA9F98-6AA0-4886-B561-7BB3ECB8357C}" dt="2022-10-28T05:06:57.099" v="703" actId="20577"/>
          <ac:spMkLst>
            <pc:docMk/>
            <pc:sldMk cId="1782684864" sldId="1279"/>
            <ac:spMk id="13" creationId="{A1C048C1-379E-2BB0-FD16-8B450476C307}"/>
          </ac:spMkLst>
        </pc:spChg>
        <pc:graphicFrameChg chg="add mod modGraphic">
          <ac:chgData name="Lara Seidel" userId="12a28eb7-bea1-4c8a-b4b0-ac0f5f2f2f0c" providerId="ADAL" clId="{D0CA9F98-6AA0-4886-B561-7BB3ECB8357C}" dt="2022-10-28T07:55:41.823" v="830" actId="20577"/>
          <ac:graphicFrameMkLst>
            <pc:docMk/>
            <pc:sldMk cId="1782684864" sldId="1279"/>
            <ac:graphicFrameMk id="2" creationId="{5E5F8887-CF82-779A-2C54-92315881D3FE}"/>
          </ac:graphicFrameMkLst>
        </pc:graphicFrameChg>
        <pc:graphicFrameChg chg="del">
          <ac:chgData name="Lara Seidel" userId="12a28eb7-bea1-4c8a-b4b0-ac0f5f2f2f0c" providerId="ADAL" clId="{D0CA9F98-6AA0-4886-B561-7BB3ECB8357C}" dt="2022-10-28T05:03:13.394" v="631" actId="478"/>
          <ac:graphicFrameMkLst>
            <pc:docMk/>
            <pc:sldMk cId="1782684864" sldId="1279"/>
            <ac:graphicFrameMk id="6" creationId="{47C587B5-2822-D169-3FDE-593DF2F2BABE}"/>
          </ac:graphicFrameMkLst>
        </pc:graphicFrameChg>
      </pc:sldChg>
      <pc:sldChg chg="addSp delSp modSp add mod">
        <pc:chgData name="Lara Seidel" userId="12a28eb7-bea1-4c8a-b4b0-ac0f5f2f2f0c" providerId="ADAL" clId="{D0CA9F98-6AA0-4886-B561-7BB3ECB8357C}" dt="2022-10-28T07:54:07.184" v="725" actId="478"/>
        <pc:sldMkLst>
          <pc:docMk/>
          <pc:sldMk cId="1005783753" sldId="1280"/>
        </pc:sldMkLst>
        <pc:spChg chg="del">
          <ac:chgData name="Lara Seidel" userId="12a28eb7-bea1-4c8a-b4b0-ac0f5f2f2f0c" providerId="ADAL" clId="{D0CA9F98-6AA0-4886-B561-7BB3ECB8357C}" dt="2022-10-28T07:54:07.184" v="725" actId="478"/>
          <ac:spMkLst>
            <pc:docMk/>
            <pc:sldMk cId="1005783753" sldId="1280"/>
            <ac:spMk id="3" creationId="{933656E5-1DC9-252B-AD7F-360E90B7F2FA}"/>
          </ac:spMkLst>
        </pc:spChg>
        <pc:spChg chg="add mod">
          <ac:chgData name="Lara Seidel" userId="12a28eb7-bea1-4c8a-b4b0-ac0f5f2f2f0c" providerId="ADAL" clId="{D0CA9F98-6AA0-4886-B561-7BB3ECB8357C}" dt="2022-10-28T07:54:07.184" v="725" actId="478"/>
          <ac:spMkLst>
            <pc:docMk/>
            <pc:sldMk cId="1005783753" sldId="1280"/>
            <ac:spMk id="8" creationId="{305D1D98-371D-1BBC-432B-A66B1F6DC026}"/>
          </ac:spMkLst>
        </pc:spChg>
      </pc:sldChg>
      <pc:sldChg chg="modSp add mod">
        <pc:chgData name="Lara Seidel" userId="12a28eb7-bea1-4c8a-b4b0-ac0f5f2f2f0c" providerId="ADAL" clId="{D0CA9F98-6AA0-4886-B561-7BB3ECB8357C}" dt="2022-10-28T07:58:47.574" v="1122" actId="255"/>
        <pc:sldMkLst>
          <pc:docMk/>
          <pc:sldMk cId="1415505040" sldId="1281"/>
        </pc:sldMkLst>
        <pc:spChg chg="mod">
          <ac:chgData name="Lara Seidel" userId="12a28eb7-bea1-4c8a-b4b0-ac0f5f2f2f0c" providerId="ADAL" clId="{D0CA9F98-6AA0-4886-B561-7BB3ECB8357C}" dt="2022-10-28T07:57:29.089" v="975" actId="20577"/>
          <ac:spMkLst>
            <pc:docMk/>
            <pc:sldMk cId="1415505040" sldId="1281"/>
            <ac:spMk id="2" creationId="{60EF6A5C-2278-112B-AB9E-C08B317BDE63}"/>
          </ac:spMkLst>
        </pc:spChg>
        <pc:spChg chg="mod">
          <ac:chgData name="Lara Seidel" userId="12a28eb7-bea1-4c8a-b4b0-ac0f5f2f2f0c" providerId="ADAL" clId="{D0CA9F98-6AA0-4886-B561-7BB3ECB8357C}" dt="2022-10-28T07:58:47.574" v="1122" actId="255"/>
          <ac:spMkLst>
            <pc:docMk/>
            <pc:sldMk cId="1415505040" sldId="1281"/>
            <ac:spMk id="3" creationId="{933656E5-1DC9-252B-AD7F-360E90B7F2FA}"/>
          </ac:spMkLst>
        </pc:spChg>
      </pc:sldChg>
    </pc:docChg>
  </pc:docChgLst>
  <pc:docChgLst>
    <pc:chgData name="Lara Seidel" userId="S::l.seidel@drk.de::12a28eb7-bea1-4c8a-b4b0-ac0f5f2f2f0c" providerId="AD" clId="Web-{F668DFDD-23BA-0F35-2E39-BB59B2FD2382}"/>
    <pc:docChg chg="">
      <pc:chgData name="Lara Seidel" userId="S::l.seidel@drk.de::12a28eb7-bea1-4c8a-b4b0-ac0f5f2f2f0c" providerId="AD" clId="Web-{F668DFDD-23BA-0F35-2E39-BB59B2FD2382}" dt="2023-06-26T09:25:30.358" v="1"/>
      <pc:docMkLst>
        <pc:docMk/>
      </pc:docMkLst>
      <pc:sldChg chg="modCm">
        <pc:chgData name="Lara Seidel" userId="S::l.seidel@drk.de::12a28eb7-bea1-4c8a-b4b0-ac0f5f2f2f0c" providerId="AD" clId="Web-{F668DFDD-23BA-0F35-2E39-BB59B2FD2382}" dt="2023-06-26T09:25:30.358" v="1"/>
        <pc:sldMkLst>
          <pc:docMk/>
          <pc:sldMk cId="1238611543" sldId="352"/>
        </pc:sldMkLst>
        <pc:extLst>
          <p:ext xmlns:p="http://schemas.openxmlformats.org/presentationml/2006/main" uri="{D6D511B9-2390-475A-947B-AFAB55BFBCF1}">
            <pc226:cmChg xmlns:pc226="http://schemas.microsoft.com/office/powerpoint/2022/06/main/command" chg="">
              <pc226:chgData name="Lara Seidel" userId="S::l.seidel@drk.de::12a28eb7-bea1-4c8a-b4b0-ac0f5f2f2f0c" providerId="AD" clId="Web-{F668DFDD-23BA-0F35-2E39-BB59B2FD2382}" dt="2023-06-26T09:25:30.358" v="1"/>
              <pc2:cmMkLst xmlns:pc2="http://schemas.microsoft.com/office/powerpoint/2019/9/main/command">
                <pc:docMk/>
                <pc:sldMk cId="1238611543" sldId="352"/>
                <pc2:cmMk id="{21171D14-0441-452F-8777-FB70F56C6C4C}"/>
              </pc2:cmMkLst>
              <pc226:cmRplyChg chg="add">
                <pc226:chgData name="Lara Seidel" userId="S::l.seidel@drk.de::12a28eb7-bea1-4c8a-b4b0-ac0f5f2f2f0c" providerId="AD" clId="Web-{F668DFDD-23BA-0F35-2E39-BB59B2FD2382}" dt="2023-06-26T09:25:30.358" v="1"/>
                <pc2:cmRplyMkLst xmlns:pc2="http://schemas.microsoft.com/office/powerpoint/2019/9/main/command">
                  <pc:docMk/>
                  <pc:sldMk cId="1238611543" sldId="352"/>
                  <pc2:cmMk id="{21171D14-0441-452F-8777-FB70F56C6C4C}"/>
                  <pc2:cmRplyMk id="{291A5FA8-CEAF-4467-9A92-0E771CFE55BF}"/>
                </pc2:cmRplyMkLst>
              </pc226:cmRplyChg>
            </pc226:cmChg>
          </p:ext>
        </pc:extLst>
      </pc:sldChg>
      <pc:sldChg chg="modCm">
        <pc:chgData name="Lara Seidel" userId="S::l.seidel@drk.de::12a28eb7-bea1-4c8a-b4b0-ac0f5f2f2f0c" providerId="AD" clId="Web-{F668DFDD-23BA-0F35-2E39-BB59B2FD2382}" dt="2023-06-26T09:20:12.862" v="0"/>
        <pc:sldMkLst>
          <pc:docMk/>
          <pc:sldMk cId="81482512" sldId="1290"/>
        </pc:sldMkLst>
        <pc:extLst>
          <p:ext xmlns:p="http://schemas.openxmlformats.org/presentationml/2006/main" uri="{D6D511B9-2390-475A-947B-AFAB55BFBCF1}">
            <pc226:cmChg xmlns:pc226="http://schemas.microsoft.com/office/powerpoint/2022/06/main/command" chg="">
              <pc226:chgData name="Lara Seidel" userId="S::l.seidel@drk.de::12a28eb7-bea1-4c8a-b4b0-ac0f5f2f2f0c" providerId="AD" clId="Web-{F668DFDD-23BA-0F35-2E39-BB59B2FD2382}" dt="2023-06-26T09:20:12.862" v="0"/>
              <pc2:cmMkLst xmlns:pc2="http://schemas.microsoft.com/office/powerpoint/2019/9/main/command">
                <pc:docMk/>
                <pc:sldMk cId="81482512" sldId="1290"/>
                <pc2:cmMk id="{0C58E227-EA47-4069-BC38-E681362DA17E}"/>
              </pc2:cmMkLst>
              <pc226:cmRplyChg chg="add">
                <pc226:chgData name="Lara Seidel" userId="S::l.seidel@drk.de::12a28eb7-bea1-4c8a-b4b0-ac0f5f2f2f0c" providerId="AD" clId="Web-{F668DFDD-23BA-0F35-2E39-BB59B2FD2382}" dt="2023-06-26T09:20:12.862" v="0"/>
                <pc2:cmRplyMkLst xmlns:pc2="http://schemas.microsoft.com/office/powerpoint/2019/9/main/command">
                  <pc:docMk/>
                  <pc:sldMk cId="81482512" sldId="1290"/>
                  <pc2:cmMk id="{0C58E227-EA47-4069-BC38-E681362DA17E}"/>
                  <pc2:cmRplyMk id="{88D15E16-991C-49B5-B6E0-9BE1B565F380}"/>
                </pc2:cmRplyMkLst>
              </pc226:cmRplyChg>
            </pc226:cmChg>
          </p:ext>
        </pc:extLst>
      </pc:sldChg>
    </pc:docChg>
  </pc:docChgLst>
  <pc:docChgLst>
    <pc:chgData name="Nina Werdien" userId="90338099-7800-42b6-9f4d-0ff7d95a1778" providerId="ADAL" clId="{651C81F8-C444-459A-80AC-8E5E708FFC86}"/>
    <pc:docChg chg="undo custSel modSld">
      <pc:chgData name="Nina Werdien" userId="90338099-7800-42b6-9f4d-0ff7d95a1778" providerId="ADAL" clId="{651C81F8-C444-459A-80AC-8E5E708FFC86}" dt="2023-07-21T13:11:29.016" v="90"/>
      <pc:docMkLst>
        <pc:docMk/>
      </pc:docMkLst>
      <pc:sldChg chg="modSp mod">
        <pc:chgData name="Nina Werdien" userId="90338099-7800-42b6-9f4d-0ff7d95a1778" providerId="ADAL" clId="{651C81F8-C444-459A-80AC-8E5E708FFC86}" dt="2023-07-21T13:11:29.016" v="90"/>
        <pc:sldMkLst>
          <pc:docMk/>
          <pc:sldMk cId="1238611543" sldId="352"/>
        </pc:sldMkLst>
        <pc:graphicFrameChg chg="mod modGraphic">
          <ac:chgData name="Nina Werdien" userId="90338099-7800-42b6-9f4d-0ff7d95a1778" providerId="ADAL" clId="{651C81F8-C444-459A-80AC-8E5E708FFC86}" dt="2023-07-21T13:11:29.016" v="90"/>
          <ac:graphicFrameMkLst>
            <pc:docMk/>
            <pc:sldMk cId="1238611543" sldId="352"/>
            <ac:graphicFrameMk id="8" creationId="{DD7D4595-3602-4196-B248-492C9032B1B4}"/>
          </ac:graphicFrameMkLst>
        </pc:graphicFrameChg>
      </pc:sldChg>
    </pc:docChg>
  </pc:docChgLst>
  <pc:docChgLst>
    <pc:chgData name="Anna-Lena Kose" userId="32f93448-d1e9-4841-8b52-623bcf199870" providerId="ADAL" clId="{7F570C15-5451-4ACF-8103-79BC3B13022D}"/>
    <pc:docChg chg="undo custSel addSld delSld modSld sldOrd">
      <pc:chgData name="Anna-Lena Kose" userId="32f93448-d1e9-4841-8b52-623bcf199870" providerId="ADAL" clId="{7F570C15-5451-4ACF-8103-79BC3B13022D}" dt="2021-10-19T11:16:34.014" v="602" actId="20577"/>
      <pc:docMkLst>
        <pc:docMk/>
      </pc:docMkLst>
      <pc:sldChg chg="addSp modSp ord">
        <pc:chgData name="Anna-Lena Kose" userId="32f93448-d1e9-4841-8b52-623bcf199870" providerId="ADAL" clId="{7F570C15-5451-4ACF-8103-79BC3B13022D}" dt="2021-10-19T11:14:56.814" v="572"/>
        <pc:sldMkLst>
          <pc:docMk/>
          <pc:sldMk cId="1688047219" sldId="257"/>
        </pc:sldMkLst>
        <pc:spChg chg="add mod">
          <ac:chgData name="Anna-Lena Kose" userId="32f93448-d1e9-4841-8b52-623bcf199870" providerId="ADAL" clId="{7F570C15-5451-4ACF-8103-79BC3B13022D}" dt="2021-10-19T11:14:56.814" v="572"/>
          <ac:spMkLst>
            <pc:docMk/>
            <pc:sldMk cId="1688047219" sldId="257"/>
            <ac:spMk id="25" creationId="{3EC289A3-4E4F-41DC-8308-F9BC40A9FE6E}"/>
          </ac:spMkLst>
        </pc:spChg>
      </pc:sldChg>
      <pc:sldChg chg="modSp mod">
        <pc:chgData name="Anna-Lena Kose" userId="32f93448-d1e9-4841-8b52-623bcf199870" providerId="ADAL" clId="{7F570C15-5451-4ACF-8103-79BC3B13022D}" dt="2021-10-19T11:16:34.014" v="602" actId="20577"/>
        <pc:sldMkLst>
          <pc:docMk/>
          <pc:sldMk cId="965719077" sldId="271"/>
        </pc:sldMkLst>
        <pc:spChg chg="mod">
          <ac:chgData name="Anna-Lena Kose" userId="32f93448-d1e9-4841-8b52-623bcf199870" providerId="ADAL" clId="{7F570C15-5451-4ACF-8103-79BC3B13022D}" dt="2021-10-19T11:16:34.014" v="602" actId="20577"/>
          <ac:spMkLst>
            <pc:docMk/>
            <pc:sldMk cId="965719077" sldId="271"/>
            <ac:spMk id="2" creationId="{00000000-0000-0000-0000-000000000000}"/>
          </ac:spMkLst>
        </pc:spChg>
      </pc:sldChg>
      <pc:sldChg chg="ord">
        <pc:chgData name="Anna-Lena Kose" userId="32f93448-d1e9-4841-8b52-623bcf199870" providerId="ADAL" clId="{7F570C15-5451-4ACF-8103-79BC3B13022D}" dt="2021-10-19T09:27:05.263" v="1"/>
        <pc:sldMkLst>
          <pc:docMk/>
          <pc:sldMk cId="1248396107" sldId="272"/>
        </pc:sldMkLst>
      </pc:sldChg>
      <pc:sldChg chg="modSp mod">
        <pc:chgData name="Anna-Lena Kose" userId="32f93448-d1e9-4841-8b52-623bcf199870" providerId="ADAL" clId="{7F570C15-5451-4ACF-8103-79BC3B13022D}" dt="2021-10-19T11:14:16.504" v="559" actId="5793"/>
        <pc:sldMkLst>
          <pc:docMk/>
          <pc:sldMk cId="4034113672" sldId="273"/>
        </pc:sldMkLst>
        <pc:spChg chg="mod">
          <ac:chgData name="Anna-Lena Kose" userId="32f93448-d1e9-4841-8b52-623bcf199870" providerId="ADAL" clId="{7F570C15-5451-4ACF-8103-79BC3B13022D}" dt="2021-10-19T11:14:16.504" v="559" actId="5793"/>
          <ac:spMkLst>
            <pc:docMk/>
            <pc:sldMk cId="4034113672" sldId="273"/>
            <ac:spMk id="3" creationId="{00000000-0000-0000-0000-000000000000}"/>
          </ac:spMkLst>
        </pc:spChg>
      </pc:sldChg>
      <pc:sldChg chg="ord">
        <pc:chgData name="Anna-Lena Kose" userId="32f93448-d1e9-4841-8b52-623bcf199870" providerId="ADAL" clId="{7F570C15-5451-4ACF-8103-79BC3B13022D}" dt="2021-10-19T09:28:00.789" v="76"/>
        <pc:sldMkLst>
          <pc:docMk/>
          <pc:sldMk cId="3959923183" sldId="275"/>
        </pc:sldMkLst>
      </pc:sldChg>
      <pc:sldChg chg="ord">
        <pc:chgData name="Anna-Lena Kose" userId="32f93448-d1e9-4841-8b52-623bcf199870" providerId="ADAL" clId="{7F570C15-5451-4ACF-8103-79BC3B13022D}" dt="2021-10-19T09:36:54.314" v="266"/>
        <pc:sldMkLst>
          <pc:docMk/>
          <pc:sldMk cId="3802248251" sldId="276"/>
        </pc:sldMkLst>
      </pc:sldChg>
      <pc:sldChg chg="ord">
        <pc:chgData name="Anna-Lena Kose" userId="32f93448-d1e9-4841-8b52-623bcf199870" providerId="ADAL" clId="{7F570C15-5451-4ACF-8103-79BC3B13022D}" dt="2021-10-19T09:35:25.136" v="238"/>
        <pc:sldMkLst>
          <pc:docMk/>
          <pc:sldMk cId="1525765145" sldId="277"/>
        </pc:sldMkLst>
      </pc:sldChg>
      <pc:sldChg chg="ord">
        <pc:chgData name="Anna-Lena Kose" userId="32f93448-d1e9-4841-8b52-623bcf199870" providerId="ADAL" clId="{7F570C15-5451-4ACF-8103-79BC3B13022D}" dt="2021-10-19T09:27:29.766" v="37"/>
        <pc:sldMkLst>
          <pc:docMk/>
          <pc:sldMk cId="2085358874" sldId="278"/>
        </pc:sldMkLst>
      </pc:sldChg>
      <pc:sldChg chg="delSp add del mod ord">
        <pc:chgData name="Anna-Lena Kose" userId="32f93448-d1e9-4841-8b52-623bcf199870" providerId="ADAL" clId="{7F570C15-5451-4ACF-8103-79BC3B13022D}" dt="2021-10-19T11:10:55.904" v="424" actId="47"/>
        <pc:sldMkLst>
          <pc:docMk/>
          <pc:sldMk cId="3077554626" sldId="279"/>
        </pc:sldMkLst>
        <pc:spChg chg="del">
          <ac:chgData name="Anna-Lena Kose" userId="32f93448-d1e9-4841-8b52-623bcf199870" providerId="ADAL" clId="{7F570C15-5451-4ACF-8103-79BC3B13022D}" dt="2021-10-19T11:10:36.994" v="419" actId="478"/>
          <ac:spMkLst>
            <pc:docMk/>
            <pc:sldMk cId="3077554626" sldId="279"/>
            <ac:spMk id="2" creationId="{00000000-0000-0000-0000-000000000000}"/>
          </ac:spMkLst>
        </pc:spChg>
      </pc:sldChg>
      <pc:sldChg chg="ord">
        <pc:chgData name="Anna-Lena Kose" userId="32f93448-d1e9-4841-8b52-623bcf199870" providerId="ADAL" clId="{7F570C15-5451-4ACF-8103-79BC3B13022D}" dt="2021-10-19T09:36:42.252" v="264"/>
        <pc:sldMkLst>
          <pc:docMk/>
          <pc:sldMk cId="2331962286" sldId="280"/>
        </pc:sldMkLst>
      </pc:sldChg>
      <pc:sldChg chg="del">
        <pc:chgData name="Anna-Lena Kose" userId="32f93448-d1e9-4841-8b52-623bcf199870" providerId="ADAL" clId="{7F570C15-5451-4ACF-8103-79BC3B13022D}" dt="2021-10-19T09:41:09.137" v="355" actId="47"/>
        <pc:sldMkLst>
          <pc:docMk/>
          <pc:sldMk cId="3509926816" sldId="281"/>
        </pc:sldMkLst>
      </pc:sldChg>
      <pc:sldChg chg="ord">
        <pc:chgData name="Anna-Lena Kose" userId="32f93448-d1e9-4841-8b52-623bcf199870" providerId="ADAL" clId="{7F570C15-5451-4ACF-8103-79BC3B13022D}" dt="2021-10-19T09:34:52.091" v="235"/>
        <pc:sldMkLst>
          <pc:docMk/>
          <pc:sldMk cId="3482612649" sldId="283"/>
        </pc:sldMkLst>
      </pc:sldChg>
      <pc:sldChg chg="ord">
        <pc:chgData name="Anna-Lena Kose" userId="32f93448-d1e9-4841-8b52-623bcf199870" providerId="ADAL" clId="{7F570C15-5451-4ACF-8103-79BC3B13022D}" dt="2021-10-19T09:37:03.962" v="268"/>
        <pc:sldMkLst>
          <pc:docMk/>
          <pc:sldMk cId="2817926237" sldId="341"/>
        </pc:sldMkLst>
      </pc:sldChg>
      <pc:sldChg chg="addSp modSp mod ord">
        <pc:chgData name="Anna-Lena Kose" userId="32f93448-d1e9-4841-8b52-623bcf199870" providerId="ADAL" clId="{7F570C15-5451-4ACF-8103-79BC3B13022D}" dt="2021-10-19T11:15:00.664" v="575" actId="1035"/>
        <pc:sldMkLst>
          <pc:docMk/>
          <pc:sldMk cId="1238611543" sldId="352"/>
        </pc:sldMkLst>
        <pc:spChg chg="add mod">
          <ac:chgData name="Anna-Lena Kose" userId="32f93448-d1e9-4841-8b52-623bcf199870" providerId="ADAL" clId="{7F570C15-5451-4ACF-8103-79BC3B13022D}" dt="2021-10-19T11:15:00.664" v="575" actId="1035"/>
          <ac:spMkLst>
            <pc:docMk/>
            <pc:sldMk cId="1238611543" sldId="352"/>
            <ac:spMk id="9" creationId="{0D80F4C9-E25B-4D09-900D-72B66D296921}"/>
          </ac:spMkLst>
        </pc:spChg>
      </pc:sldChg>
      <pc:sldChg chg="addSp delSp modSp add mod">
        <pc:chgData name="Anna-Lena Kose" userId="32f93448-d1e9-4841-8b52-623bcf199870" providerId="ADAL" clId="{7F570C15-5451-4ACF-8103-79BC3B13022D}" dt="2021-10-19T11:12:19.484" v="475"/>
        <pc:sldMkLst>
          <pc:docMk/>
          <pc:sldMk cId="424765861" sldId="356"/>
        </pc:sldMkLst>
        <pc:spChg chg="del mod">
          <ac:chgData name="Anna-Lena Kose" userId="32f93448-d1e9-4841-8b52-623bcf199870" providerId="ADAL" clId="{7F570C15-5451-4ACF-8103-79BC3B13022D}" dt="2021-10-19T11:12:08.524" v="472" actId="478"/>
          <ac:spMkLst>
            <pc:docMk/>
            <pc:sldMk cId="424765861" sldId="356"/>
            <ac:spMk id="2" creationId="{00000000-0000-0000-0000-000000000000}"/>
          </ac:spMkLst>
        </pc:spChg>
        <pc:spChg chg="add mod">
          <ac:chgData name="Anna-Lena Kose" userId="32f93448-d1e9-4841-8b52-623bcf199870" providerId="ADAL" clId="{7F570C15-5451-4ACF-8103-79BC3B13022D}" dt="2021-10-19T11:12:19.484" v="475"/>
          <ac:spMkLst>
            <pc:docMk/>
            <pc:sldMk cId="424765861" sldId="356"/>
            <ac:spMk id="9" creationId="{0685B323-88D2-408F-B35A-55215A7C6CFC}"/>
          </ac:spMkLst>
        </pc:spChg>
      </pc:sldChg>
      <pc:sldChg chg="addSp modSp add mod ord">
        <pc:chgData name="Anna-Lena Kose" userId="32f93448-d1e9-4841-8b52-623bcf199870" providerId="ADAL" clId="{7F570C15-5451-4ACF-8103-79BC3B13022D}" dt="2021-10-19T09:32:09.255" v="112" actId="20577"/>
        <pc:sldMkLst>
          <pc:docMk/>
          <pc:sldMk cId="3568312462" sldId="1085"/>
        </pc:sldMkLst>
        <pc:spChg chg="add mod">
          <ac:chgData name="Anna-Lena Kose" userId="32f93448-d1e9-4841-8b52-623bcf199870" providerId="ADAL" clId="{7F570C15-5451-4ACF-8103-79BC3B13022D}" dt="2021-10-19T09:32:09.255" v="112" actId="20577"/>
          <ac:spMkLst>
            <pc:docMk/>
            <pc:sldMk cId="3568312462" sldId="1085"/>
            <ac:spMk id="17" creationId="{73639547-DEE0-45AD-9812-9D0B6579AC2A}"/>
          </ac:spMkLst>
        </pc:spChg>
        <pc:spChg chg="mod">
          <ac:chgData name="Anna-Lena Kose" userId="32f93448-d1e9-4841-8b52-623bcf199870" providerId="ADAL" clId="{7F570C15-5451-4ACF-8103-79BC3B13022D}" dt="2021-10-19T09:31:50.716" v="94" actId="1076"/>
          <ac:spMkLst>
            <pc:docMk/>
            <pc:sldMk cId="3568312462" sldId="1085"/>
            <ac:spMk id="29" creationId="{E8A2B03F-1B1D-4F9E-9E59-D8446DEA873B}"/>
          </ac:spMkLst>
        </pc:spChg>
        <pc:spChg chg="mod">
          <ac:chgData name="Anna-Lena Kose" userId="32f93448-d1e9-4841-8b52-623bcf199870" providerId="ADAL" clId="{7F570C15-5451-4ACF-8103-79BC3B13022D}" dt="2021-10-19T09:31:56.242" v="95" actId="1076"/>
          <ac:spMkLst>
            <pc:docMk/>
            <pc:sldMk cId="3568312462" sldId="1085"/>
            <ac:spMk id="30" creationId="{3CFC7115-40F7-44F2-9C1B-418B99FD290C}"/>
          </ac:spMkLst>
        </pc:spChg>
        <pc:spChg chg="mod">
          <ac:chgData name="Anna-Lena Kose" userId="32f93448-d1e9-4841-8b52-623bcf199870" providerId="ADAL" clId="{7F570C15-5451-4ACF-8103-79BC3B13022D}" dt="2021-10-19T09:31:40.558" v="93" actId="1076"/>
          <ac:spMkLst>
            <pc:docMk/>
            <pc:sldMk cId="3568312462" sldId="1085"/>
            <ac:spMk id="38" creationId="{41D964D4-C8E1-4199-8F55-E18A2EBE6169}"/>
          </ac:spMkLst>
        </pc:spChg>
        <pc:grpChg chg="mod">
          <ac:chgData name="Anna-Lena Kose" userId="32f93448-d1e9-4841-8b52-623bcf199870" providerId="ADAL" clId="{7F570C15-5451-4ACF-8103-79BC3B13022D}" dt="2021-10-19T09:31:23.041" v="92" actId="14100"/>
          <ac:grpSpMkLst>
            <pc:docMk/>
            <pc:sldMk cId="3568312462" sldId="1085"/>
            <ac:grpSpMk id="6" creationId="{CC54E834-6F96-4F58-8178-D7985EEE08AB}"/>
          </ac:grpSpMkLst>
        </pc:grpChg>
      </pc:sldChg>
      <pc:sldChg chg="delSp modSp add del mod ord delAnim modAnim">
        <pc:chgData name="Anna-Lena Kose" userId="32f93448-d1e9-4841-8b52-623bcf199870" providerId="ADAL" clId="{7F570C15-5451-4ACF-8103-79BC3B13022D}" dt="2021-10-19T11:14:35.994" v="567"/>
        <pc:sldMkLst>
          <pc:docMk/>
          <pc:sldMk cId="2457615245" sldId="1089"/>
        </pc:sldMkLst>
        <pc:spChg chg="mod">
          <ac:chgData name="Anna-Lena Kose" userId="32f93448-d1e9-4841-8b52-623bcf199870" providerId="ADAL" clId="{7F570C15-5451-4ACF-8103-79BC3B13022D}" dt="2021-10-19T09:30:09.370" v="81" actId="20577"/>
          <ac:spMkLst>
            <pc:docMk/>
            <pc:sldMk cId="2457615245" sldId="1089"/>
            <ac:spMk id="2" creationId="{A1143D4D-3975-44A5-940A-319F79F9AF51}"/>
          </ac:spMkLst>
        </pc:spChg>
        <pc:grpChg chg="del">
          <ac:chgData name="Anna-Lena Kose" userId="32f93448-d1e9-4841-8b52-623bcf199870" providerId="ADAL" clId="{7F570C15-5451-4ACF-8103-79BC3B13022D}" dt="2021-10-19T09:30:04.861" v="80" actId="478"/>
          <ac:grpSpMkLst>
            <pc:docMk/>
            <pc:sldMk cId="2457615245" sldId="1089"/>
            <ac:grpSpMk id="28" creationId="{E00A4592-92EC-4188-985A-ADA7C8287558}"/>
          </ac:grpSpMkLst>
        </pc:grpChg>
      </pc:sldChg>
      <pc:sldChg chg="modSp add mod">
        <pc:chgData name="Anna-Lena Kose" userId="32f93448-d1e9-4841-8b52-623bcf199870" providerId="ADAL" clId="{7F570C15-5451-4ACF-8103-79BC3B13022D}" dt="2021-10-19T09:32:52.465" v="163" actId="20577"/>
        <pc:sldMkLst>
          <pc:docMk/>
          <pc:sldMk cId="1031009173" sldId="1097"/>
        </pc:sldMkLst>
        <pc:spChg chg="mod">
          <ac:chgData name="Anna-Lena Kose" userId="32f93448-d1e9-4841-8b52-623bcf199870" providerId="ADAL" clId="{7F570C15-5451-4ACF-8103-79BC3B13022D}" dt="2021-10-19T09:32:52.465" v="163" actId="20577"/>
          <ac:spMkLst>
            <pc:docMk/>
            <pc:sldMk cId="1031009173" sldId="1097"/>
            <ac:spMk id="2" creationId="{25700D1B-6876-485A-B6A6-56D264DEEB42}"/>
          </ac:spMkLst>
        </pc:spChg>
      </pc:sldChg>
      <pc:sldChg chg="add ord modAnim">
        <pc:chgData name="Anna-Lena Kose" userId="32f93448-d1e9-4841-8b52-623bcf199870" providerId="ADAL" clId="{7F570C15-5451-4ACF-8103-79BC3B13022D}" dt="2021-10-19T11:14:42.994" v="571"/>
        <pc:sldMkLst>
          <pc:docMk/>
          <pc:sldMk cId="2751813142" sldId="1101"/>
        </pc:sldMkLst>
      </pc:sldChg>
      <pc:sldChg chg="addSp delSp modSp add mod">
        <pc:chgData name="Anna-Lena Kose" userId="32f93448-d1e9-4841-8b52-623bcf199870" providerId="ADAL" clId="{7F570C15-5451-4ACF-8103-79BC3B13022D}" dt="2021-10-19T11:11:09.934" v="449" actId="20577"/>
        <pc:sldMkLst>
          <pc:docMk/>
          <pc:sldMk cId="655032052" sldId="1102"/>
        </pc:sldMkLst>
        <pc:spChg chg="del mod">
          <ac:chgData name="Anna-Lena Kose" userId="32f93448-d1e9-4841-8b52-623bcf199870" providerId="ADAL" clId="{7F570C15-5451-4ACF-8103-79BC3B13022D}" dt="2021-10-19T11:10:46.124" v="422" actId="478"/>
          <ac:spMkLst>
            <pc:docMk/>
            <pc:sldMk cId="655032052" sldId="1102"/>
            <ac:spMk id="2" creationId="{00000000-0000-0000-0000-000000000000}"/>
          </ac:spMkLst>
        </pc:spChg>
        <pc:spChg chg="mod">
          <ac:chgData name="Anna-Lena Kose" userId="32f93448-d1e9-4841-8b52-623bcf199870" providerId="ADAL" clId="{7F570C15-5451-4ACF-8103-79BC3B13022D}" dt="2021-10-19T11:11:09.934" v="449" actId="20577"/>
          <ac:spMkLst>
            <pc:docMk/>
            <pc:sldMk cId="655032052" sldId="1102"/>
            <ac:spMk id="8" creationId="{D12E84E0-66AC-9544-81D9-6774B8BDBC59}"/>
          </ac:spMkLst>
        </pc:spChg>
        <pc:spChg chg="add mod">
          <ac:chgData name="Anna-Lena Kose" userId="32f93448-d1e9-4841-8b52-623bcf199870" providerId="ADAL" clId="{7F570C15-5451-4ACF-8103-79BC3B13022D}" dt="2021-10-19T11:10:46.834" v="423"/>
          <ac:spMkLst>
            <pc:docMk/>
            <pc:sldMk cId="655032052" sldId="1102"/>
            <ac:spMk id="44" creationId="{87DC4EA0-2C1F-45B3-9C36-A1F3E8DD8FBE}"/>
          </ac:spMkLst>
        </pc:spChg>
      </pc:sldChg>
      <pc:sldChg chg="add del">
        <pc:chgData name="Anna-Lena Kose" userId="32f93448-d1e9-4841-8b52-623bcf199870" providerId="ADAL" clId="{7F570C15-5451-4ACF-8103-79BC3B13022D}" dt="2021-10-19T11:12:15.209" v="474" actId="47"/>
        <pc:sldMkLst>
          <pc:docMk/>
          <pc:sldMk cId="2591144011" sldId="1103"/>
        </pc:sldMkLst>
      </pc:sldChg>
    </pc:docChg>
  </pc:docChgLst>
  <pc:docChgLst>
    <pc:chgData name="Corinna Zeuch" userId="S::c.zeuch@drk.de::9a3bae1a-bf59-4072-955f-388fe9de7258" providerId="AD" clId="Web-{7AAC387A-226D-F331-EBAB-F2BF520EF696}"/>
    <pc:docChg chg="modSld">
      <pc:chgData name="Corinna Zeuch" userId="S::c.zeuch@drk.de::9a3bae1a-bf59-4072-955f-388fe9de7258" providerId="AD" clId="Web-{7AAC387A-226D-F331-EBAB-F2BF520EF696}" dt="2023-07-10T08:16:55.348" v="38" actId="20577"/>
      <pc:docMkLst>
        <pc:docMk/>
      </pc:docMkLst>
      <pc:sldChg chg="delSp">
        <pc:chgData name="Corinna Zeuch" userId="S::c.zeuch@drk.de::9a3bae1a-bf59-4072-955f-388fe9de7258" providerId="AD" clId="Web-{7AAC387A-226D-F331-EBAB-F2BF520EF696}" dt="2023-07-10T08:15:32.627" v="1"/>
        <pc:sldMkLst>
          <pc:docMk/>
          <pc:sldMk cId="1238611543" sldId="352"/>
        </pc:sldMkLst>
        <pc:spChg chg="del">
          <ac:chgData name="Corinna Zeuch" userId="S::c.zeuch@drk.de::9a3bae1a-bf59-4072-955f-388fe9de7258" providerId="AD" clId="Web-{7AAC387A-226D-F331-EBAB-F2BF520EF696}" dt="2023-07-10T08:15:32.627" v="1"/>
          <ac:spMkLst>
            <pc:docMk/>
            <pc:sldMk cId="1238611543" sldId="352"/>
            <ac:spMk id="3" creationId="{E1965FE0-B6C2-DA06-0353-FCF07C1399B2}"/>
          </ac:spMkLst>
        </pc:spChg>
      </pc:sldChg>
      <pc:sldChg chg="delSp modSp">
        <pc:chgData name="Corinna Zeuch" userId="S::c.zeuch@drk.de::9a3bae1a-bf59-4072-955f-388fe9de7258" providerId="AD" clId="Web-{7AAC387A-226D-F331-EBAB-F2BF520EF696}" dt="2023-07-10T08:16:55.348" v="38" actId="20577"/>
        <pc:sldMkLst>
          <pc:docMk/>
          <pc:sldMk cId="81482512" sldId="1290"/>
        </pc:sldMkLst>
        <pc:spChg chg="mod">
          <ac:chgData name="Corinna Zeuch" userId="S::c.zeuch@drk.de::9a3bae1a-bf59-4072-955f-388fe9de7258" providerId="AD" clId="Web-{7AAC387A-226D-F331-EBAB-F2BF520EF696}" dt="2023-07-10T08:16:55.348" v="38" actId="20577"/>
          <ac:spMkLst>
            <pc:docMk/>
            <pc:sldMk cId="81482512" sldId="1290"/>
            <ac:spMk id="3" creationId="{933656E5-1DC9-252B-AD7F-360E90B7F2FA}"/>
          </ac:spMkLst>
        </pc:spChg>
        <pc:spChg chg="del">
          <ac:chgData name="Corinna Zeuch" userId="S::c.zeuch@drk.de::9a3bae1a-bf59-4072-955f-388fe9de7258" providerId="AD" clId="Web-{7AAC387A-226D-F331-EBAB-F2BF520EF696}" dt="2023-07-10T08:16:07.706" v="3"/>
          <ac:spMkLst>
            <pc:docMk/>
            <pc:sldMk cId="81482512" sldId="1290"/>
            <ac:spMk id="7" creationId="{B4C2FC79-9044-EDDC-1EE0-1142A3A34199}"/>
          </ac:spMkLst>
        </pc:spChg>
      </pc:sldChg>
      <pc:sldChg chg="delSp modCm">
        <pc:chgData name="Corinna Zeuch" userId="S::c.zeuch@drk.de::9a3bae1a-bf59-4072-955f-388fe9de7258" providerId="AD" clId="Web-{7AAC387A-226D-F331-EBAB-F2BF520EF696}" dt="2023-07-10T08:15:47.752" v="2"/>
        <pc:sldMkLst>
          <pc:docMk/>
          <pc:sldMk cId="2642968622" sldId="1414"/>
        </pc:sldMkLst>
        <pc:spChg chg="del">
          <ac:chgData name="Corinna Zeuch" userId="S::c.zeuch@drk.de::9a3bae1a-bf59-4072-955f-388fe9de7258" providerId="AD" clId="Web-{7AAC387A-226D-F331-EBAB-F2BF520EF696}" dt="2023-07-10T08:15:47.752" v="2"/>
          <ac:spMkLst>
            <pc:docMk/>
            <pc:sldMk cId="2642968622" sldId="1414"/>
            <ac:spMk id="3" creationId="{E1965FE0-B6C2-DA06-0353-FCF07C1399B2}"/>
          </ac:spMkLst>
        </pc:spChg>
        <pc:extLst>
          <p:ext xmlns:p="http://schemas.openxmlformats.org/presentationml/2006/main" uri="{D6D511B9-2390-475A-947B-AFAB55BFBCF1}">
            <pc226:cmChg xmlns:pc226="http://schemas.microsoft.com/office/powerpoint/2022/06/main/command" chg="mod">
              <pc226:chgData name="Corinna Zeuch" userId="S::c.zeuch@drk.de::9a3bae1a-bf59-4072-955f-388fe9de7258" providerId="AD" clId="Web-{7AAC387A-226D-F331-EBAB-F2BF520EF696}" dt="2023-07-10T07:38:06.539" v="0"/>
              <pc2:cmMkLst xmlns:pc2="http://schemas.microsoft.com/office/powerpoint/2019/9/main/command">
                <pc:docMk/>
                <pc:sldMk cId="2642968622" sldId="1414"/>
                <pc2:cmMk id="{CD90F7B8-E58A-45A4-9174-221CDBC865C8}"/>
              </pc2:cmMkLst>
            </pc226:cmChg>
          </p:ext>
        </pc:extLst>
      </pc:sldChg>
    </pc:docChg>
  </pc:docChgLst>
  <pc:docChgLst>
    <pc:chgData name="Corinna Zeuch" userId="9a3bae1a-bf59-4072-955f-388fe9de7258" providerId="ADAL" clId="{A403C26A-7AC2-49CD-BDB4-1EA89AB0635A}"/>
    <pc:docChg chg="undo redo custSel addSld delSld modSld modSection">
      <pc:chgData name="Corinna Zeuch" userId="9a3bae1a-bf59-4072-955f-388fe9de7258" providerId="ADAL" clId="{A403C26A-7AC2-49CD-BDB4-1EA89AB0635A}" dt="2023-07-24T08:37:09.271" v="5536"/>
      <pc:docMkLst>
        <pc:docMk/>
      </pc:docMkLst>
      <pc:sldChg chg="addSp delSp modSp mod delCm modCm">
        <pc:chgData name="Corinna Zeuch" userId="9a3bae1a-bf59-4072-955f-388fe9de7258" providerId="ADAL" clId="{A403C26A-7AC2-49CD-BDB4-1EA89AB0635A}" dt="2023-07-24T08:37:09.271" v="5536"/>
        <pc:sldMkLst>
          <pc:docMk/>
          <pc:sldMk cId="1238611543" sldId="352"/>
        </pc:sldMkLst>
        <pc:spChg chg="mod">
          <ac:chgData name="Corinna Zeuch" userId="9a3bae1a-bf59-4072-955f-388fe9de7258" providerId="ADAL" clId="{A403C26A-7AC2-49CD-BDB4-1EA89AB0635A}" dt="2023-06-26T09:53:06.973" v="137" actId="1076"/>
          <ac:spMkLst>
            <pc:docMk/>
            <pc:sldMk cId="1238611543" sldId="352"/>
            <ac:spMk id="3" creationId="{E1965FE0-B6C2-DA06-0353-FCF07C1399B2}"/>
          </ac:spMkLst>
        </pc:spChg>
        <pc:spChg chg="mod">
          <ac:chgData name="Corinna Zeuch" userId="9a3bae1a-bf59-4072-955f-388fe9de7258" providerId="ADAL" clId="{A403C26A-7AC2-49CD-BDB4-1EA89AB0635A}" dt="2023-06-28T10:45:41.796" v="1324" actId="20577"/>
          <ac:spMkLst>
            <pc:docMk/>
            <pc:sldMk cId="1238611543" sldId="352"/>
            <ac:spMk id="6" creationId="{B63764AD-63A7-4D57-83F6-9C9F1E6A1C75}"/>
          </ac:spMkLst>
        </pc:spChg>
        <pc:graphicFrameChg chg="add del mod modGraphic">
          <ac:chgData name="Corinna Zeuch" userId="9a3bae1a-bf59-4072-955f-388fe9de7258" providerId="ADAL" clId="{A403C26A-7AC2-49CD-BDB4-1EA89AB0635A}" dt="2023-06-28T10:42:04.106" v="976" actId="21"/>
          <ac:graphicFrameMkLst>
            <pc:docMk/>
            <pc:sldMk cId="1238611543" sldId="352"/>
            <ac:graphicFrameMk id="4" creationId="{FB2EAE32-7BD2-4575-9F1D-7961701C938F}"/>
          </ac:graphicFrameMkLst>
        </pc:graphicFrameChg>
        <pc:graphicFrameChg chg="mod modGraphic">
          <ac:chgData name="Corinna Zeuch" userId="9a3bae1a-bf59-4072-955f-388fe9de7258" providerId="ADAL" clId="{A403C26A-7AC2-49CD-BDB4-1EA89AB0635A}" dt="2023-07-05T08:57:15.407" v="3145" actId="6549"/>
          <ac:graphicFrameMkLst>
            <pc:docMk/>
            <pc:sldMk cId="1238611543" sldId="352"/>
            <ac:graphicFrameMk id="8" creationId="{DD7D4595-3602-4196-B248-492C9032B1B4}"/>
          </ac:graphicFrameMkLst>
        </pc:graphicFrameChg>
        <pc:extLst>
          <p:ext xmlns:p="http://schemas.openxmlformats.org/presentationml/2006/main" uri="{D6D511B9-2390-475A-947B-AFAB55BFBCF1}">
            <pc226:cmChg xmlns:pc226="http://schemas.microsoft.com/office/powerpoint/2022/06/main/command" chg="del mod">
              <pc226:chgData name="Corinna Zeuch" userId="9a3bae1a-bf59-4072-955f-388fe9de7258" providerId="ADAL" clId="{A403C26A-7AC2-49CD-BDB4-1EA89AB0635A}" dt="2023-07-24T08:15:20.058" v="5535"/>
              <pc2:cmMkLst xmlns:pc2="http://schemas.microsoft.com/office/powerpoint/2019/9/main/command">
                <pc:docMk/>
                <pc:sldMk cId="1238611543" sldId="352"/>
                <pc2:cmMk id="{21171D14-0441-452F-8777-FB70F56C6C4C}"/>
              </pc2:cmMkLst>
              <pc226:cmRplyChg chg="add mod">
                <pc226:chgData name="Corinna Zeuch" userId="9a3bae1a-bf59-4072-955f-388fe9de7258" providerId="ADAL" clId="{A403C26A-7AC2-49CD-BDB4-1EA89AB0635A}" dt="2023-06-26T08:57:38.848" v="26"/>
                <pc2:cmRplyMkLst xmlns:pc2="http://schemas.microsoft.com/office/powerpoint/2019/9/main/command">
                  <pc:docMk/>
                  <pc:sldMk cId="1238611543" sldId="352"/>
                  <pc2:cmMk id="{21171D14-0441-452F-8777-FB70F56C6C4C}"/>
                  <pc2:cmRplyMk id="{B38593C2-ED79-487B-8A06-A5E056A66891}"/>
                </pc2:cmRplyMkLst>
              </pc226:cmRplyChg>
              <pc226:cmRplyChg chg="add">
                <pc226:chgData name="Corinna Zeuch" userId="9a3bae1a-bf59-4072-955f-388fe9de7258" providerId="ADAL" clId="{A403C26A-7AC2-49CD-BDB4-1EA89AB0635A}" dt="2023-06-28T10:48:20.017" v="1328"/>
                <pc2:cmRplyMkLst xmlns:pc2="http://schemas.microsoft.com/office/powerpoint/2019/9/main/command">
                  <pc:docMk/>
                  <pc:sldMk cId="1238611543" sldId="352"/>
                  <pc2:cmMk id="{21171D14-0441-452F-8777-FB70F56C6C4C}"/>
                  <pc2:cmRplyMk id="{242B57E3-2DC4-4935-8B11-EBD9D975C088}"/>
                </pc2:cmRplyMkLst>
              </pc226:cmRplyChg>
            </pc226:cmChg>
            <pc226:cmChg xmlns:pc226="http://schemas.microsoft.com/office/powerpoint/2022/06/main/command" chg="mod">
              <pc226:chgData name="Corinna Zeuch" userId="9a3bae1a-bf59-4072-955f-388fe9de7258" providerId="ADAL" clId="{A403C26A-7AC2-49CD-BDB4-1EA89AB0635A}" dt="2023-07-05T08:57:23.219" v="3146"/>
              <pc2:cmMkLst xmlns:pc2="http://schemas.microsoft.com/office/powerpoint/2019/9/main/command">
                <pc:docMk/>
                <pc:sldMk cId="1238611543" sldId="352"/>
                <pc2:cmMk id="{62CA2D1F-4EA1-4A32-8A41-0917D0EEBCFC}"/>
              </pc2:cmMkLst>
            </pc226:cmChg>
            <pc226:cmChg xmlns:pc226="http://schemas.microsoft.com/office/powerpoint/2022/06/main/command" chg="mod">
              <pc226:chgData name="Corinna Zeuch" userId="9a3bae1a-bf59-4072-955f-388fe9de7258" providerId="ADAL" clId="{A403C26A-7AC2-49CD-BDB4-1EA89AB0635A}" dt="2023-07-24T08:37:09.271" v="5536"/>
              <pc2:cmMkLst xmlns:pc2="http://schemas.microsoft.com/office/powerpoint/2019/9/main/command">
                <pc:docMk/>
                <pc:sldMk cId="1238611543" sldId="352"/>
                <pc2:cmMk id="{81CFCCE8-F097-4C89-B671-DC7018C6BE3C}"/>
              </pc2:cmMkLst>
            </pc226:cmChg>
          </p:ext>
        </pc:extLst>
      </pc:sldChg>
      <pc:sldChg chg="mod modShow">
        <pc:chgData name="Corinna Zeuch" userId="9a3bae1a-bf59-4072-955f-388fe9de7258" providerId="ADAL" clId="{A403C26A-7AC2-49CD-BDB4-1EA89AB0635A}" dt="2023-07-05T08:17:31.334" v="3107" actId="729"/>
        <pc:sldMkLst>
          <pc:docMk/>
          <pc:sldMk cId="3854177671" sldId="1112"/>
        </pc:sldMkLst>
      </pc:sldChg>
      <pc:sldChg chg="modSp mod">
        <pc:chgData name="Corinna Zeuch" userId="9a3bae1a-bf59-4072-955f-388fe9de7258" providerId="ADAL" clId="{A403C26A-7AC2-49CD-BDB4-1EA89AB0635A}" dt="2023-07-05T08:16:39.985" v="3104" actId="20577"/>
        <pc:sldMkLst>
          <pc:docMk/>
          <pc:sldMk cId="3558950290" sldId="1265"/>
        </pc:sldMkLst>
        <pc:spChg chg="mod">
          <ac:chgData name="Corinna Zeuch" userId="9a3bae1a-bf59-4072-955f-388fe9de7258" providerId="ADAL" clId="{A403C26A-7AC2-49CD-BDB4-1EA89AB0635A}" dt="2023-07-05T08:16:39.985" v="3104" actId="20577"/>
          <ac:spMkLst>
            <pc:docMk/>
            <pc:sldMk cId="3558950290" sldId="1265"/>
            <ac:spMk id="2" creationId="{CEF44241-35D5-3425-16A1-62286FAADAD2}"/>
          </ac:spMkLst>
        </pc:spChg>
        <pc:spChg chg="mod">
          <ac:chgData name="Corinna Zeuch" userId="9a3bae1a-bf59-4072-955f-388fe9de7258" providerId="ADAL" clId="{A403C26A-7AC2-49CD-BDB4-1EA89AB0635A}" dt="2023-07-05T08:16:10.210" v="3095" actId="20577"/>
          <ac:spMkLst>
            <pc:docMk/>
            <pc:sldMk cId="3558950290" sldId="1265"/>
            <ac:spMk id="3" creationId="{C226C0C4-01EB-BFD6-359B-614F399D25AF}"/>
          </ac:spMkLst>
        </pc:spChg>
        <pc:spChg chg="mod">
          <ac:chgData name="Corinna Zeuch" userId="9a3bae1a-bf59-4072-955f-388fe9de7258" providerId="ADAL" clId="{A403C26A-7AC2-49CD-BDB4-1EA89AB0635A}" dt="2023-07-05T08:16:34.031" v="3102" actId="20577"/>
          <ac:spMkLst>
            <pc:docMk/>
            <pc:sldMk cId="3558950290" sldId="1265"/>
            <ac:spMk id="4" creationId="{1234EC0A-B51E-206E-1CF8-79136505E736}"/>
          </ac:spMkLst>
        </pc:spChg>
      </pc:sldChg>
      <pc:sldChg chg="modSp mod">
        <pc:chgData name="Corinna Zeuch" userId="9a3bae1a-bf59-4072-955f-388fe9de7258" providerId="ADAL" clId="{A403C26A-7AC2-49CD-BDB4-1EA89AB0635A}" dt="2023-07-05T10:53:43.101" v="3182" actId="20577"/>
        <pc:sldMkLst>
          <pc:docMk/>
          <pc:sldMk cId="570332215" sldId="1268"/>
        </pc:sldMkLst>
        <pc:spChg chg="mod">
          <ac:chgData name="Corinna Zeuch" userId="9a3bae1a-bf59-4072-955f-388fe9de7258" providerId="ADAL" clId="{A403C26A-7AC2-49CD-BDB4-1EA89AB0635A}" dt="2023-07-05T10:53:43.101" v="3182" actId="20577"/>
          <ac:spMkLst>
            <pc:docMk/>
            <pc:sldMk cId="570332215" sldId="1268"/>
            <ac:spMk id="2" creationId="{8F84C393-EBA3-7339-F62B-05F1DCE64B2A}"/>
          </ac:spMkLst>
        </pc:spChg>
        <pc:spChg chg="mod">
          <ac:chgData name="Corinna Zeuch" userId="9a3bae1a-bf59-4072-955f-388fe9de7258" providerId="ADAL" clId="{A403C26A-7AC2-49CD-BDB4-1EA89AB0635A}" dt="2023-07-05T10:50:47.966" v="3156" actId="14100"/>
          <ac:spMkLst>
            <pc:docMk/>
            <pc:sldMk cId="570332215" sldId="1268"/>
            <ac:spMk id="3" creationId="{9EB2C40B-366D-C8F4-33CE-01D487105642}"/>
          </ac:spMkLst>
        </pc:spChg>
        <pc:graphicFrameChg chg="mod">
          <ac:chgData name="Corinna Zeuch" userId="9a3bae1a-bf59-4072-955f-388fe9de7258" providerId="ADAL" clId="{A403C26A-7AC2-49CD-BDB4-1EA89AB0635A}" dt="2023-07-05T10:50:14.641" v="3155" actId="1076"/>
          <ac:graphicFrameMkLst>
            <pc:docMk/>
            <pc:sldMk cId="570332215" sldId="1268"/>
            <ac:graphicFrameMk id="8" creationId="{63454776-7642-FFDE-6B69-C4325C6C1825}"/>
          </ac:graphicFrameMkLst>
        </pc:graphicFrameChg>
      </pc:sldChg>
      <pc:sldChg chg="del">
        <pc:chgData name="Corinna Zeuch" userId="9a3bae1a-bf59-4072-955f-388fe9de7258" providerId="ADAL" clId="{A403C26A-7AC2-49CD-BDB4-1EA89AB0635A}" dt="2023-06-28T10:46:05.018" v="1325" actId="47"/>
        <pc:sldMkLst>
          <pc:docMk/>
          <pc:sldMk cId="3622578850" sldId="1272"/>
        </pc:sldMkLst>
      </pc:sldChg>
      <pc:sldChg chg="addSp delSp modSp mod modShow">
        <pc:chgData name="Corinna Zeuch" userId="9a3bae1a-bf59-4072-955f-388fe9de7258" providerId="ADAL" clId="{A403C26A-7AC2-49CD-BDB4-1EA89AB0635A}" dt="2023-07-05T11:41:48.781" v="3238" actId="729"/>
        <pc:sldMkLst>
          <pc:docMk/>
          <pc:sldMk cId="603770813" sldId="1274"/>
        </pc:sldMkLst>
        <pc:spChg chg="mod">
          <ac:chgData name="Corinna Zeuch" userId="9a3bae1a-bf59-4072-955f-388fe9de7258" providerId="ADAL" clId="{A403C26A-7AC2-49CD-BDB4-1EA89AB0635A}" dt="2023-07-05T11:41:38.837" v="3236" actId="14100"/>
          <ac:spMkLst>
            <pc:docMk/>
            <pc:sldMk cId="603770813" sldId="1274"/>
            <ac:spMk id="3" creationId="{7F848FC8-83CB-1B46-2BC8-B63FF75C130C}"/>
          </ac:spMkLst>
        </pc:spChg>
        <pc:spChg chg="add del mod">
          <ac:chgData name="Corinna Zeuch" userId="9a3bae1a-bf59-4072-955f-388fe9de7258" providerId="ADAL" clId="{A403C26A-7AC2-49CD-BDB4-1EA89AB0635A}" dt="2023-07-05T11:41:37.438" v="3235" actId="767"/>
          <ac:spMkLst>
            <pc:docMk/>
            <pc:sldMk cId="603770813" sldId="1274"/>
            <ac:spMk id="6" creationId="{6263788E-4F8F-084F-B6F8-A3BF15836BAB}"/>
          </ac:spMkLst>
        </pc:spChg>
      </pc:sldChg>
      <pc:sldChg chg="modSp mod">
        <pc:chgData name="Corinna Zeuch" userId="9a3bae1a-bf59-4072-955f-388fe9de7258" providerId="ADAL" clId="{A403C26A-7AC2-49CD-BDB4-1EA89AB0635A}" dt="2023-07-05T14:58:17.811" v="4346" actId="20577"/>
        <pc:sldMkLst>
          <pc:docMk/>
          <pc:sldMk cId="1835959414" sldId="1284"/>
        </pc:sldMkLst>
        <pc:spChg chg="mod">
          <ac:chgData name="Corinna Zeuch" userId="9a3bae1a-bf59-4072-955f-388fe9de7258" providerId="ADAL" clId="{A403C26A-7AC2-49CD-BDB4-1EA89AB0635A}" dt="2023-07-05T14:58:17.811" v="4346" actId="20577"/>
          <ac:spMkLst>
            <pc:docMk/>
            <pc:sldMk cId="1835959414" sldId="1284"/>
            <ac:spMk id="3" creationId="{BB0B85FA-2474-2D21-33AA-C8911674B4EA}"/>
          </ac:spMkLst>
        </pc:spChg>
      </pc:sldChg>
      <pc:sldChg chg="addSp delSp modSp mod modCm">
        <pc:chgData name="Corinna Zeuch" userId="9a3bae1a-bf59-4072-955f-388fe9de7258" providerId="ADAL" clId="{A403C26A-7AC2-49CD-BDB4-1EA89AB0635A}" dt="2023-07-05T08:58:17.147" v="3147"/>
        <pc:sldMkLst>
          <pc:docMk/>
          <pc:sldMk cId="81482512" sldId="1290"/>
        </pc:sldMkLst>
        <pc:spChg chg="mod">
          <ac:chgData name="Corinna Zeuch" userId="9a3bae1a-bf59-4072-955f-388fe9de7258" providerId="ADAL" clId="{A403C26A-7AC2-49CD-BDB4-1EA89AB0635A}" dt="2023-06-26T09:52:02.015" v="136" actId="20577"/>
          <ac:spMkLst>
            <pc:docMk/>
            <pc:sldMk cId="81482512" sldId="1290"/>
            <ac:spMk id="3" creationId="{933656E5-1DC9-252B-AD7F-360E90B7F2FA}"/>
          </ac:spMkLst>
        </pc:spChg>
        <pc:spChg chg="add del mod">
          <ac:chgData name="Corinna Zeuch" userId="9a3bae1a-bf59-4072-955f-388fe9de7258" providerId="ADAL" clId="{A403C26A-7AC2-49CD-BDB4-1EA89AB0635A}" dt="2023-06-26T08:52:58.599" v="20" actId="478"/>
          <ac:spMkLst>
            <pc:docMk/>
            <pc:sldMk cId="81482512" sldId="1290"/>
            <ac:spMk id="7" creationId="{B4C2FC79-9044-EDDC-1EE0-1142A3A34199}"/>
          </ac:spMkLst>
        </pc:spChg>
        <pc:extLst>
          <p:ext xmlns:p="http://schemas.openxmlformats.org/presentationml/2006/main" uri="{D6D511B9-2390-475A-947B-AFAB55BFBCF1}">
            <pc226:cmChg xmlns:pc226="http://schemas.microsoft.com/office/powerpoint/2022/06/main/command" chg="mod">
              <pc226:chgData name="Corinna Zeuch" userId="9a3bae1a-bf59-4072-955f-388fe9de7258" providerId="ADAL" clId="{A403C26A-7AC2-49CD-BDB4-1EA89AB0635A}" dt="2023-07-05T08:58:17.147" v="3147"/>
              <pc2:cmMkLst xmlns:pc2="http://schemas.microsoft.com/office/powerpoint/2019/9/main/command">
                <pc:docMk/>
                <pc:sldMk cId="81482512" sldId="1290"/>
                <pc2:cmMk id="{0C58E227-EA47-4069-BC38-E681362DA17E}"/>
              </pc2:cmMkLst>
              <pc226:cmRplyChg chg="add mod">
                <pc226:chgData name="Corinna Zeuch" userId="9a3bae1a-bf59-4072-955f-388fe9de7258" providerId="ADAL" clId="{A403C26A-7AC2-49CD-BDB4-1EA89AB0635A}" dt="2023-06-26T08:54:14.741" v="23"/>
                <pc2:cmRplyMkLst xmlns:pc2="http://schemas.microsoft.com/office/powerpoint/2019/9/main/command">
                  <pc:docMk/>
                  <pc:sldMk cId="81482512" sldId="1290"/>
                  <pc2:cmMk id="{0C58E227-EA47-4069-BC38-E681362DA17E}"/>
                  <pc2:cmRplyMk id="{2CABEB56-37FA-4AD9-BBAF-38143E2EE4AA}"/>
                </pc2:cmRplyMkLst>
              </pc226:cmRplyChg>
            </pc226:cmChg>
          </p:ext>
        </pc:extLst>
      </pc:sldChg>
      <pc:sldChg chg="addSp modSp mod modCm">
        <pc:chgData name="Corinna Zeuch" userId="9a3bae1a-bf59-4072-955f-388fe9de7258" providerId="ADAL" clId="{A403C26A-7AC2-49CD-BDB4-1EA89AB0635A}" dt="2023-07-24T07:59:13.005" v="4349" actId="2056"/>
        <pc:sldMkLst>
          <pc:docMk/>
          <pc:sldMk cId="2602300558" sldId="1410"/>
        </pc:sldMkLst>
        <pc:spChg chg="mod">
          <ac:chgData name="Corinna Zeuch" userId="9a3bae1a-bf59-4072-955f-388fe9de7258" providerId="ADAL" clId="{A403C26A-7AC2-49CD-BDB4-1EA89AB0635A}" dt="2023-07-05T11:55:38.356" v="4343" actId="14100"/>
          <ac:spMkLst>
            <pc:docMk/>
            <pc:sldMk cId="2602300558" sldId="1410"/>
            <ac:spMk id="3" creationId="{7F848FC8-83CB-1B46-2BC8-B63FF75C130C}"/>
          </ac:spMkLst>
        </pc:spChg>
        <pc:spChg chg="mod">
          <ac:chgData name="Corinna Zeuch" userId="9a3bae1a-bf59-4072-955f-388fe9de7258" providerId="ADAL" clId="{A403C26A-7AC2-49CD-BDB4-1EA89AB0635A}" dt="2023-07-05T11:50:49.838" v="4006" actId="20577"/>
          <ac:spMkLst>
            <pc:docMk/>
            <pc:sldMk cId="2602300558" sldId="1410"/>
            <ac:spMk id="9" creationId="{91A70623-62DA-EB13-45D7-1D23B93AEDE3}"/>
          </ac:spMkLst>
        </pc:spChg>
        <pc:graphicFrameChg chg="add mod">
          <ac:chgData name="Corinna Zeuch" userId="9a3bae1a-bf59-4072-955f-388fe9de7258" providerId="ADAL" clId="{A403C26A-7AC2-49CD-BDB4-1EA89AB0635A}" dt="2023-07-05T11:55:30.985" v="4342"/>
          <ac:graphicFrameMkLst>
            <pc:docMk/>
            <pc:sldMk cId="2602300558" sldId="1410"/>
            <ac:graphicFrameMk id="6" creationId="{47A63C78-B993-5CFB-6E01-9402A1127C30}"/>
          </ac:graphicFrameMkLst>
        </pc:graphicFrameChg>
        <pc:extLst>
          <p:ext xmlns:p="http://schemas.openxmlformats.org/presentationml/2006/main" uri="{D6D511B9-2390-475A-947B-AFAB55BFBCF1}">
            <pc226:cmChg xmlns:pc226="http://schemas.microsoft.com/office/powerpoint/2022/06/main/command" chg="mod">
              <pc226:chgData name="Corinna Zeuch" userId="9a3bae1a-bf59-4072-955f-388fe9de7258" providerId="ADAL" clId="{A403C26A-7AC2-49CD-BDB4-1EA89AB0635A}" dt="2023-07-24T07:59:13.005" v="4349" actId="2056"/>
              <pc2:cmMkLst xmlns:pc2="http://schemas.microsoft.com/office/powerpoint/2019/9/main/command">
                <pc:docMk/>
                <pc:sldMk cId="2602300558" sldId="1410"/>
                <pc2:cmMk id="{E220903D-5C6A-4D45-911D-CF36E9323F9D}"/>
              </pc2:cmMkLst>
              <pc226:cmRplyChg chg="add">
                <pc226:chgData name="Corinna Zeuch" userId="9a3bae1a-bf59-4072-955f-388fe9de7258" providerId="ADAL" clId="{A403C26A-7AC2-49CD-BDB4-1EA89AB0635A}" dt="2023-06-26T08:55:09.180" v="24"/>
                <pc2:cmRplyMkLst xmlns:pc2="http://schemas.microsoft.com/office/powerpoint/2019/9/main/command">
                  <pc:docMk/>
                  <pc:sldMk cId="2602300558" sldId="1410"/>
                  <pc2:cmMk id="{E220903D-5C6A-4D45-911D-CF36E9323F9D}"/>
                  <pc2:cmRplyMk id="{C2989BB7-A592-4CBF-953A-46C5C9B6AAE6}"/>
                </pc2:cmRplyMkLst>
              </pc226:cmRplyChg>
            </pc226:cmChg>
          </p:ext>
        </pc:extLst>
      </pc:sldChg>
      <pc:sldChg chg="delSp modSp mod">
        <pc:chgData name="Corinna Zeuch" userId="9a3bae1a-bf59-4072-955f-388fe9de7258" providerId="ADAL" clId="{A403C26A-7AC2-49CD-BDB4-1EA89AB0635A}" dt="2023-07-24T08:04:28.711" v="4407" actId="20577"/>
        <pc:sldMkLst>
          <pc:docMk/>
          <pc:sldMk cId="2583345375" sldId="1412"/>
        </pc:sldMkLst>
        <pc:spChg chg="mod">
          <ac:chgData name="Corinna Zeuch" userId="9a3bae1a-bf59-4072-955f-388fe9de7258" providerId="ADAL" clId="{A403C26A-7AC2-49CD-BDB4-1EA89AB0635A}" dt="2023-07-24T08:04:28.711" v="4407" actId="20577"/>
          <ac:spMkLst>
            <pc:docMk/>
            <pc:sldMk cId="2583345375" sldId="1412"/>
            <ac:spMk id="3" creationId="{00000000-0000-0000-0000-000000000000}"/>
          </ac:spMkLst>
        </pc:spChg>
        <pc:spChg chg="del mod">
          <ac:chgData name="Corinna Zeuch" userId="9a3bae1a-bf59-4072-955f-388fe9de7258" providerId="ADAL" clId="{A403C26A-7AC2-49CD-BDB4-1EA89AB0635A}" dt="2023-06-28T10:46:57.346" v="1327" actId="478"/>
          <ac:spMkLst>
            <pc:docMk/>
            <pc:sldMk cId="2583345375" sldId="1412"/>
            <ac:spMk id="6" creationId="{80DBD8CA-6851-4C5C-1741-AA7AB2BEBE97}"/>
          </ac:spMkLst>
        </pc:spChg>
      </pc:sldChg>
      <pc:sldChg chg="modSp mod modCm">
        <pc:chgData name="Corinna Zeuch" userId="9a3bae1a-bf59-4072-955f-388fe9de7258" providerId="ADAL" clId="{A403C26A-7AC2-49CD-BDB4-1EA89AB0635A}" dt="2023-07-05T08:48:38.013" v="3137" actId="1076"/>
        <pc:sldMkLst>
          <pc:docMk/>
          <pc:sldMk cId="1867118350" sldId="1413"/>
        </pc:sldMkLst>
        <pc:spChg chg="mod">
          <ac:chgData name="Corinna Zeuch" userId="9a3bae1a-bf59-4072-955f-388fe9de7258" providerId="ADAL" clId="{A403C26A-7AC2-49CD-BDB4-1EA89AB0635A}" dt="2023-07-05T08:48:04.177" v="3131" actId="20577"/>
          <ac:spMkLst>
            <pc:docMk/>
            <pc:sldMk cId="1867118350" sldId="1413"/>
            <ac:spMk id="2" creationId="{60EF6A5C-2278-112B-AB9E-C08B317BDE63}"/>
          </ac:spMkLst>
        </pc:spChg>
        <pc:spChg chg="mod">
          <ac:chgData name="Corinna Zeuch" userId="9a3bae1a-bf59-4072-955f-388fe9de7258" providerId="ADAL" clId="{A403C26A-7AC2-49CD-BDB4-1EA89AB0635A}" dt="2023-07-05T08:15:32.988" v="3093" actId="20577"/>
          <ac:spMkLst>
            <pc:docMk/>
            <pc:sldMk cId="1867118350" sldId="1413"/>
            <ac:spMk id="3" creationId="{933656E5-1DC9-252B-AD7F-360E90B7F2FA}"/>
          </ac:spMkLst>
        </pc:spChg>
        <pc:graphicFrameChg chg="mod">
          <ac:chgData name="Corinna Zeuch" userId="9a3bae1a-bf59-4072-955f-388fe9de7258" providerId="ADAL" clId="{A403C26A-7AC2-49CD-BDB4-1EA89AB0635A}" dt="2023-07-05T08:48:38.013" v="3137" actId="1076"/>
          <ac:graphicFrameMkLst>
            <pc:docMk/>
            <pc:sldMk cId="1867118350" sldId="1413"/>
            <ac:graphicFrameMk id="8" creationId="{374AA481-EF70-2ACE-D50B-F94D13DAFF97}"/>
          </ac:graphicFrameMkLst>
        </pc:graphicFrameChg>
        <pc:extLst>
          <p:ext xmlns:p="http://schemas.openxmlformats.org/presentationml/2006/main" uri="{D6D511B9-2390-475A-947B-AFAB55BFBCF1}">
            <pc226:cmChg xmlns:pc226="http://schemas.microsoft.com/office/powerpoint/2022/06/main/command" chg="mod">
              <pc226:chgData name="Corinna Zeuch" userId="9a3bae1a-bf59-4072-955f-388fe9de7258" providerId="ADAL" clId="{A403C26A-7AC2-49CD-BDB4-1EA89AB0635A}" dt="2023-07-05T08:45:44" v="3114"/>
              <pc2:cmMkLst xmlns:pc2="http://schemas.microsoft.com/office/powerpoint/2019/9/main/command">
                <pc:docMk/>
                <pc:sldMk cId="1867118350" sldId="1413"/>
                <pc2:cmMk id="{E9A77BA8-1E6C-415C-B51B-75089BA2E1B9}"/>
              </pc2:cmMkLst>
            </pc226:cmChg>
          </p:ext>
        </pc:extLst>
      </pc:sldChg>
      <pc:sldChg chg="modSp add mod">
        <pc:chgData name="Corinna Zeuch" userId="9a3bae1a-bf59-4072-955f-388fe9de7258" providerId="ADAL" clId="{A403C26A-7AC2-49CD-BDB4-1EA89AB0635A}" dt="2023-07-05T08:56:47.722" v="3141" actId="14100"/>
        <pc:sldMkLst>
          <pc:docMk/>
          <pc:sldMk cId="2642968622" sldId="1414"/>
        </pc:sldMkLst>
        <pc:spChg chg="mod">
          <ac:chgData name="Corinna Zeuch" userId="9a3bae1a-bf59-4072-955f-388fe9de7258" providerId="ADAL" clId="{A403C26A-7AC2-49CD-BDB4-1EA89AB0635A}" dt="2023-06-28T10:45:27.093" v="1314" actId="20577"/>
          <ac:spMkLst>
            <pc:docMk/>
            <pc:sldMk cId="2642968622" sldId="1414"/>
            <ac:spMk id="6" creationId="{B63764AD-63A7-4D57-83F6-9C9F1E6A1C75}"/>
          </ac:spMkLst>
        </pc:spChg>
        <pc:graphicFrameChg chg="mod modGraphic">
          <ac:chgData name="Corinna Zeuch" userId="9a3bae1a-bf59-4072-955f-388fe9de7258" providerId="ADAL" clId="{A403C26A-7AC2-49CD-BDB4-1EA89AB0635A}" dt="2023-07-05T08:56:47.722" v="3141" actId="14100"/>
          <ac:graphicFrameMkLst>
            <pc:docMk/>
            <pc:sldMk cId="2642968622" sldId="1414"/>
            <ac:graphicFrameMk id="8" creationId="{DD7D4595-3602-4196-B248-492C9032B1B4}"/>
          </ac:graphicFrameMkLst>
        </pc:graphicFrameChg>
      </pc:sldChg>
      <pc:sldChg chg="addSp modSp add del mod">
        <pc:chgData name="Corinna Zeuch" userId="9a3bae1a-bf59-4072-955f-388fe9de7258" providerId="ADAL" clId="{A403C26A-7AC2-49CD-BDB4-1EA89AB0635A}" dt="2023-07-05T07:43:37.877" v="1789" actId="47"/>
        <pc:sldMkLst>
          <pc:docMk/>
          <pc:sldMk cId="2703374146" sldId="1415"/>
        </pc:sldMkLst>
        <pc:spChg chg="mod">
          <ac:chgData name="Corinna Zeuch" userId="9a3bae1a-bf59-4072-955f-388fe9de7258" providerId="ADAL" clId="{A403C26A-7AC2-49CD-BDB4-1EA89AB0635A}" dt="2023-07-05T07:43:17.972" v="1788" actId="5793"/>
          <ac:spMkLst>
            <pc:docMk/>
            <pc:sldMk cId="2703374146" sldId="1415"/>
            <ac:spMk id="3" creationId="{933656E5-1DC9-252B-AD7F-360E90B7F2FA}"/>
          </ac:spMkLst>
        </pc:spChg>
        <pc:spChg chg="mod">
          <ac:chgData name="Corinna Zeuch" userId="9a3bae1a-bf59-4072-955f-388fe9de7258" providerId="ADAL" clId="{A403C26A-7AC2-49CD-BDB4-1EA89AB0635A}" dt="2023-07-05T07:37:51.421" v="1597" actId="108"/>
          <ac:spMkLst>
            <pc:docMk/>
            <pc:sldMk cId="2703374146" sldId="1415"/>
            <ac:spMk id="4" creationId="{026057EC-C17A-5EE4-4805-BF8AE67A86A1}"/>
          </ac:spMkLst>
        </pc:spChg>
        <pc:spChg chg="add mod">
          <ac:chgData name="Corinna Zeuch" userId="9a3bae1a-bf59-4072-955f-388fe9de7258" providerId="ADAL" clId="{A403C26A-7AC2-49CD-BDB4-1EA89AB0635A}" dt="2023-07-05T07:41:20.460" v="1746" actId="20577"/>
          <ac:spMkLst>
            <pc:docMk/>
            <pc:sldMk cId="2703374146" sldId="1415"/>
            <ac:spMk id="6" creationId="{FDA0C98A-ACCF-0B9E-D05C-5AD00C8E63FF}"/>
          </ac:spMkLst>
        </pc:spChg>
        <pc:graphicFrameChg chg="mod">
          <ac:chgData name="Corinna Zeuch" userId="9a3bae1a-bf59-4072-955f-388fe9de7258" providerId="ADAL" clId="{A403C26A-7AC2-49CD-BDB4-1EA89AB0635A}" dt="2023-07-05T07:39:59.752" v="1613" actId="1076"/>
          <ac:graphicFrameMkLst>
            <pc:docMk/>
            <pc:sldMk cId="2703374146" sldId="1415"/>
            <ac:graphicFrameMk id="8" creationId="{374AA481-EF70-2ACE-D50B-F94D13DAFF97}"/>
          </ac:graphicFrameMkLst>
        </pc:graphicFrameChg>
      </pc:sldChg>
      <pc:sldChg chg="addSp modSp add del mod">
        <pc:chgData name="Corinna Zeuch" userId="9a3bae1a-bf59-4072-955f-388fe9de7258" providerId="ADAL" clId="{A403C26A-7AC2-49CD-BDB4-1EA89AB0635A}" dt="2023-07-05T08:48:17.451" v="3136" actId="47"/>
        <pc:sldMkLst>
          <pc:docMk/>
          <pc:sldMk cId="4076953721" sldId="1415"/>
        </pc:sldMkLst>
        <pc:spChg chg="mod">
          <ac:chgData name="Corinna Zeuch" userId="9a3bae1a-bf59-4072-955f-388fe9de7258" providerId="ADAL" clId="{A403C26A-7AC2-49CD-BDB4-1EA89AB0635A}" dt="2023-07-05T08:24:04.905" v="3113" actId="1036"/>
          <ac:spMkLst>
            <pc:docMk/>
            <pc:sldMk cId="4076953721" sldId="1415"/>
            <ac:spMk id="3" creationId="{933656E5-1DC9-252B-AD7F-360E90B7F2FA}"/>
          </ac:spMkLst>
        </pc:spChg>
        <pc:spChg chg="add mod">
          <ac:chgData name="Corinna Zeuch" userId="9a3bae1a-bf59-4072-955f-388fe9de7258" providerId="ADAL" clId="{A403C26A-7AC2-49CD-BDB4-1EA89AB0635A}" dt="2023-07-05T08:22:47.881" v="3108" actId="1076"/>
          <ac:spMkLst>
            <pc:docMk/>
            <pc:sldMk cId="4076953721" sldId="1415"/>
            <ac:spMk id="6" creationId="{3C5450F4-41E9-3D9A-C097-2279148DF4DB}"/>
          </ac:spMkLst>
        </pc:spChg>
        <pc:graphicFrameChg chg="mod">
          <ac:chgData name="Corinna Zeuch" userId="9a3bae1a-bf59-4072-955f-388fe9de7258" providerId="ADAL" clId="{A403C26A-7AC2-49CD-BDB4-1EA89AB0635A}" dt="2023-07-05T07:56:31.261" v="2538" actId="1076"/>
          <ac:graphicFrameMkLst>
            <pc:docMk/>
            <pc:sldMk cId="4076953721" sldId="1415"/>
            <ac:graphicFrameMk id="8" creationId="{374AA481-EF70-2ACE-D50B-F94D13DAFF97}"/>
          </ac:graphicFrameMkLst>
        </pc:graphicFrameChg>
      </pc:sldChg>
      <pc:sldChg chg="modSp add mod modShow">
        <pc:chgData name="Corinna Zeuch" userId="9a3bae1a-bf59-4072-955f-388fe9de7258" providerId="ADAL" clId="{A403C26A-7AC2-49CD-BDB4-1EA89AB0635A}" dt="2023-07-05T08:48:10.941" v="3135" actId="20577"/>
        <pc:sldMkLst>
          <pc:docMk/>
          <pc:sldMk cId="2325054636" sldId="1416"/>
        </pc:sldMkLst>
        <pc:spChg chg="mod">
          <ac:chgData name="Corinna Zeuch" userId="9a3bae1a-bf59-4072-955f-388fe9de7258" providerId="ADAL" clId="{A403C26A-7AC2-49CD-BDB4-1EA89AB0635A}" dt="2023-07-05T08:48:10.941" v="3135" actId="20577"/>
          <ac:spMkLst>
            <pc:docMk/>
            <pc:sldMk cId="2325054636" sldId="1416"/>
            <ac:spMk id="2" creationId="{60EF6A5C-2278-112B-AB9E-C08B317BDE63}"/>
          </ac:spMkLst>
        </pc:spChg>
        <pc:spChg chg="mod">
          <ac:chgData name="Corinna Zeuch" userId="9a3bae1a-bf59-4072-955f-388fe9de7258" providerId="ADAL" clId="{A403C26A-7AC2-49CD-BDB4-1EA89AB0635A}" dt="2023-07-05T08:47:12.186" v="3121" actId="14100"/>
          <ac:spMkLst>
            <pc:docMk/>
            <pc:sldMk cId="2325054636" sldId="1416"/>
            <ac:spMk id="3" creationId="{933656E5-1DC9-252B-AD7F-360E90B7F2FA}"/>
          </ac:spMkLst>
        </pc:spChg>
      </pc:sldChg>
      <pc:sldChg chg="modSp add mod modShow">
        <pc:chgData name="Corinna Zeuch" userId="9a3bae1a-bf59-4072-955f-388fe9de7258" providerId="ADAL" clId="{A403C26A-7AC2-49CD-BDB4-1EA89AB0635A}" dt="2023-07-05T08:48:07.744" v="3133" actId="20577"/>
        <pc:sldMkLst>
          <pc:docMk/>
          <pc:sldMk cId="1077200415" sldId="1417"/>
        </pc:sldMkLst>
        <pc:spChg chg="mod">
          <ac:chgData name="Corinna Zeuch" userId="9a3bae1a-bf59-4072-955f-388fe9de7258" providerId="ADAL" clId="{A403C26A-7AC2-49CD-BDB4-1EA89AB0635A}" dt="2023-07-05T08:48:07.744" v="3133" actId="20577"/>
          <ac:spMkLst>
            <pc:docMk/>
            <pc:sldMk cId="1077200415" sldId="1417"/>
            <ac:spMk id="2" creationId="{60EF6A5C-2278-112B-AB9E-C08B317BDE63}"/>
          </ac:spMkLst>
        </pc:spChg>
        <pc:spChg chg="mod">
          <ac:chgData name="Corinna Zeuch" userId="9a3bae1a-bf59-4072-955f-388fe9de7258" providerId="ADAL" clId="{A403C26A-7AC2-49CD-BDB4-1EA89AB0635A}" dt="2023-07-05T08:47:37.187" v="3123"/>
          <ac:spMkLst>
            <pc:docMk/>
            <pc:sldMk cId="1077200415" sldId="1417"/>
            <ac:spMk id="3" creationId="{933656E5-1DC9-252B-AD7F-360E90B7F2FA}"/>
          </ac:spMkLst>
        </pc:spChg>
      </pc:sldChg>
      <pc:sldChg chg="delSp modSp add mod">
        <pc:chgData name="Corinna Zeuch" userId="9a3bae1a-bf59-4072-955f-388fe9de7258" providerId="ADAL" clId="{A403C26A-7AC2-49CD-BDB4-1EA89AB0635A}" dt="2023-07-05T10:54:30.592" v="3202" actId="5793"/>
        <pc:sldMkLst>
          <pc:docMk/>
          <pc:sldMk cId="2629713111" sldId="1418"/>
        </pc:sldMkLst>
        <pc:spChg chg="mod">
          <ac:chgData name="Corinna Zeuch" userId="9a3bae1a-bf59-4072-955f-388fe9de7258" providerId="ADAL" clId="{A403C26A-7AC2-49CD-BDB4-1EA89AB0635A}" dt="2023-07-05T10:53:47.502" v="3184" actId="20577"/>
          <ac:spMkLst>
            <pc:docMk/>
            <pc:sldMk cId="2629713111" sldId="1418"/>
            <ac:spMk id="2" creationId="{8F84C393-EBA3-7339-F62B-05F1DCE64B2A}"/>
          </ac:spMkLst>
        </pc:spChg>
        <pc:spChg chg="mod">
          <ac:chgData name="Corinna Zeuch" userId="9a3bae1a-bf59-4072-955f-388fe9de7258" providerId="ADAL" clId="{A403C26A-7AC2-49CD-BDB4-1EA89AB0635A}" dt="2023-07-05T10:54:30.592" v="3202" actId="5793"/>
          <ac:spMkLst>
            <pc:docMk/>
            <pc:sldMk cId="2629713111" sldId="1418"/>
            <ac:spMk id="3" creationId="{9EB2C40B-366D-C8F4-33CE-01D487105642}"/>
          </ac:spMkLst>
        </pc:spChg>
        <pc:spChg chg="del">
          <ac:chgData name="Corinna Zeuch" userId="9a3bae1a-bf59-4072-955f-388fe9de7258" providerId="ADAL" clId="{A403C26A-7AC2-49CD-BDB4-1EA89AB0635A}" dt="2023-07-05T10:53:16.495" v="3170" actId="478"/>
          <ac:spMkLst>
            <pc:docMk/>
            <pc:sldMk cId="2629713111" sldId="1418"/>
            <ac:spMk id="10" creationId="{05462D43-944E-1757-2439-26DFE459D1EA}"/>
          </ac:spMkLst>
        </pc:spChg>
        <pc:graphicFrameChg chg="mod">
          <ac:chgData name="Corinna Zeuch" userId="9a3bae1a-bf59-4072-955f-388fe9de7258" providerId="ADAL" clId="{A403C26A-7AC2-49CD-BDB4-1EA89AB0635A}" dt="2023-07-05T10:49:48.999" v="3153" actId="1076"/>
          <ac:graphicFrameMkLst>
            <pc:docMk/>
            <pc:sldMk cId="2629713111" sldId="1418"/>
            <ac:graphicFrameMk id="8" creationId="{63454776-7642-FFDE-6B69-C4325C6C1825}"/>
          </ac:graphicFrameMkLst>
        </pc:graphicFrameChg>
        <pc:picChg chg="del">
          <ac:chgData name="Corinna Zeuch" userId="9a3bae1a-bf59-4072-955f-388fe9de7258" providerId="ADAL" clId="{A403C26A-7AC2-49CD-BDB4-1EA89AB0635A}" dt="2023-07-05T10:53:16.495" v="3170" actId="478"/>
          <ac:picMkLst>
            <pc:docMk/>
            <pc:sldMk cId="2629713111" sldId="1418"/>
            <ac:picMk id="12" creationId="{80F2610C-CA61-1BEB-C5FC-3ACFD80515A4}"/>
          </ac:picMkLst>
        </pc:picChg>
      </pc:sldChg>
      <pc:sldChg chg="addSp delSp modSp add mod">
        <pc:chgData name="Corinna Zeuch" userId="9a3bae1a-bf59-4072-955f-388fe9de7258" providerId="ADAL" clId="{A403C26A-7AC2-49CD-BDB4-1EA89AB0635A}" dt="2023-07-05T11:50:40.776" v="3998" actId="20577"/>
        <pc:sldMkLst>
          <pc:docMk/>
          <pc:sldMk cId="3218070775" sldId="1419"/>
        </pc:sldMkLst>
        <pc:spChg chg="mod">
          <ac:chgData name="Corinna Zeuch" userId="9a3bae1a-bf59-4072-955f-388fe9de7258" providerId="ADAL" clId="{A403C26A-7AC2-49CD-BDB4-1EA89AB0635A}" dt="2023-07-05T11:50:40.776" v="3998" actId="20577"/>
          <ac:spMkLst>
            <pc:docMk/>
            <pc:sldMk cId="3218070775" sldId="1419"/>
            <ac:spMk id="2" creationId="{DBCB1DA3-3C29-39FE-66D2-8195E2B8E170}"/>
          </ac:spMkLst>
        </pc:spChg>
        <pc:spChg chg="del mod">
          <ac:chgData name="Corinna Zeuch" userId="9a3bae1a-bf59-4072-955f-388fe9de7258" providerId="ADAL" clId="{A403C26A-7AC2-49CD-BDB4-1EA89AB0635A}" dt="2023-07-05T11:42:41.742" v="3247" actId="21"/>
          <ac:spMkLst>
            <pc:docMk/>
            <pc:sldMk cId="3218070775" sldId="1419"/>
            <ac:spMk id="3" creationId="{7F848FC8-83CB-1B46-2BC8-B63FF75C130C}"/>
          </ac:spMkLst>
        </pc:spChg>
        <pc:spChg chg="add del mod">
          <ac:chgData name="Corinna Zeuch" userId="9a3bae1a-bf59-4072-955f-388fe9de7258" providerId="ADAL" clId="{A403C26A-7AC2-49CD-BDB4-1EA89AB0635A}" dt="2023-07-05T11:42:37.082" v="3245"/>
          <ac:spMkLst>
            <pc:docMk/>
            <pc:sldMk cId="3218070775" sldId="1419"/>
            <ac:spMk id="6" creationId="{5EB85400-B8CA-BE0F-B14E-1D6844BD8ED3}"/>
          </ac:spMkLst>
        </pc:spChg>
        <pc:spChg chg="add mod">
          <ac:chgData name="Corinna Zeuch" userId="9a3bae1a-bf59-4072-955f-388fe9de7258" providerId="ADAL" clId="{A403C26A-7AC2-49CD-BDB4-1EA89AB0635A}" dt="2023-07-05T11:42:35.183" v="3243" actId="113"/>
          <ac:spMkLst>
            <pc:docMk/>
            <pc:sldMk cId="3218070775" sldId="1419"/>
            <ac:spMk id="7" creationId="{54FE7800-3915-2D19-DB73-E9E800E84383}"/>
          </ac:spMkLst>
        </pc:spChg>
        <pc:spChg chg="add del mod">
          <ac:chgData name="Corinna Zeuch" userId="9a3bae1a-bf59-4072-955f-388fe9de7258" providerId="ADAL" clId="{A403C26A-7AC2-49CD-BDB4-1EA89AB0635A}" dt="2023-07-05T11:48:43.781" v="3885" actId="478"/>
          <ac:spMkLst>
            <pc:docMk/>
            <pc:sldMk cId="3218070775" sldId="1419"/>
            <ac:spMk id="10" creationId="{76248F97-555C-4809-449B-243F927C9B34}"/>
          </ac:spMkLst>
        </pc:spChg>
      </pc:sldChg>
      <pc:sldChg chg="addSp delSp modSp add mod">
        <pc:chgData name="Corinna Zeuch" userId="9a3bae1a-bf59-4072-955f-388fe9de7258" providerId="ADAL" clId="{A403C26A-7AC2-49CD-BDB4-1EA89AB0635A}" dt="2023-07-05T11:50:44.382" v="4000" actId="20577"/>
        <pc:sldMkLst>
          <pc:docMk/>
          <pc:sldMk cId="1190614163" sldId="1420"/>
        </pc:sldMkLst>
        <pc:spChg chg="mod">
          <ac:chgData name="Corinna Zeuch" userId="9a3bae1a-bf59-4072-955f-388fe9de7258" providerId="ADAL" clId="{A403C26A-7AC2-49CD-BDB4-1EA89AB0635A}" dt="2023-07-05T11:50:44.382" v="4000" actId="20577"/>
          <ac:spMkLst>
            <pc:docMk/>
            <pc:sldMk cId="1190614163" sldId="1420"/>
            <ac:spMk id="2" creationId="{DBCB1DA3-3C29-39FE-66D2-8195E2B8E170}"/>
          </ac:spMkLst>
        </pc:spChg>
        <pc:spChg chg="add mod">
          <ac:chgData name="Corinna Zeuch" userId="9a3bae1a-bf59-4072-955f-388fe9de7258" providerId="ADAL" clId="{A403C26A-7AC2-49CD-BDB4-1EA89AB0635A}" dt="2023-07-05T11:50:20.983" v="3994" actId="14100"/>
          <ac:spMkLst>
            <pc:docMk/>
            <pc:sldMk cId="1190614163" sldId="1420"/>
            <ac:spMk id="3" creationId="{F9F97225-5A41-0D2B-1681-5BB8436141E1}"/>
          </ac:spMkLst>
        </pc:spChg>
        <pc:spChg chg="del">
          <ac:chgData name="Corinna Zeuch" userId="9a3bae1a-bf59-4072-955f-388fe9de7258" providerId="ADAL" clId="{A403C26A-7AC2-49CD-BDB4-1EA89AB0635A}" dt="2023-07-05T11:43:14.869" v="3252" actId="478"/>
          <ac:spMkLst>
            <pc:docMk/>
            <pc:sldMk cId="1190614163" sldId="1420"/>
            <ac:spMk id="7" creationId="{54FE7800-3915-2D19-DB73-E9E800E84383}"/>
          </ac:spMkLst>
        </pc:spChg>
        <pc:spChg chg="add del mod">
          <ac:chgData name="Corinna Zeuch" userId="9a3bae1a-bf59-4072-955f-388fe9de7258" providerId="ADAL" clId="{A403C26A-7AC2-49CD-BDB4-1EA89AB0635A}" dt="2023-07-05T11:43:21.191" v="3254"/>
          <ac:spMkLst>
            <pc:docMk/>
            <pc:sldMk cId="1190614163" sldId="1420"/>
            <ac:spMk id="10" creationId="{76248F97-555C-4809-449B-243F927C9B34}"/>
          </ac:spMkLst>
        </pc:spChg>
      </pc:sldChg>
      <pc:sldChg chg="modSp mod delCm modCm">
        <pc:chgData name="Corinna Zeuch" userId="9a3bae1a-bf59-4072-955f-388fe9de7258" providerId="ADAL" clId="{A403C26A-7AC2-49CD-BDB4-1EA89AB0635A}" dt="2023-07-24T08:15:01.769" v="5534"/>
        <pc:sldMkLst>
          <pc:docMk/>
          <pc:sldMk cId="3896429395" sldId="1421"/>
        </pc:sldMkLst>
        <pc:spChg chg="mod">
          <ac:chgData name="Corinna Zeuch" userId="9a3bae1a-bf59-4072-955f-388fe9de7258" providerId="ADAL" clId="{A403C26A-7AC2-49CD-BDB4-1EA89AB0635A}" dt="2023-07-24T08:14:53.353" v="5533" actId="113"/>
          <ac:spMkLst>
            <pc:docMk/>
            <pc:sldMk cId="3896429395" sldId="1421"/>
            <ac:spMk id="33" creationId="{708F89F7-A90C-DA3E-7D08-AFA3F32679C1}"/>
          </ac:spMkLst>
        </pc:spChg>
        <pc:extLst>
          <p:ext xmlns:p="http://schemas.openxmlformats.org/presentationml/2006/main" uri="{D6D511B9-2390-475A-947B-AFAB55BFBCF1}">
            <pc226:cmChg xmlns:pc226="http://schemas.microsoft.com/office/powerpoint/2022/06/main/command" chg="del mod">
              <pc226:chgData name="Corinna Zeuch" userId="9a3bae1a-bf59-4072-955f-388fe9de7258" providerId="ADAL" clId="{A403C26A-7AC2-49CD-BDB4-1EA89AB0635A}" dt="2023-07-24T08:15:01.769" v="5534"/>
              <pc2:cmMkLst xmlns:pc2="http://schemas.microsoft.com/office/powerpoint/2019/9/main/command">
                <pc:docMk/>
                <pc:sldMk cId="3896429395" sldId="1421"/>
                <pc2:cmMk id="{41E0E9A4-63CF-48A2-900F-13B1FD882BC9}"/>
              </pc2:cmMkLst>
            </pc226:cmChg>
          </p:ext>
        </pc:extLst>
      </pc:sldChg>
    </pc:docChg>
  </pc:docChgLst>
  <pc:docChgLst>
    <pc:chgData clId="Web-{43CA765F-45B8-F374-5962-D5A7F81B0746}"/>
    <pc:docChg chg="modSld">
      <pc:chgData name="" userId="" providerId="" clId="Web-{43CA765F-45B8-F374-5962-D5A7F81B0746}" dt="2022-08-23T12:07:12.230" v="0"/>
      <pc:docMkLst>
        <pc:docMk/>
      </pc:docMkLst>
      <pc:sldChg chg="addSp">
        <pc:chgData name="" userId="" providerId="" clId="Web-{43CA765F-45B8-F374-5962-D5A7F81B0746}" dt="2022-08-23T12:07:12.230" v="0"/>
        <pc:sldMkLst>
          <pc:docMk/>
          <pc:sldMk cId="311221325" sldId="1267"/>
        </pc:sldMkLst>
        <pc:spChg chg="add">
          <ac:chgData name="" userId="" providerId="" clId="Web-{43CA765F-45B8-F374-5962-D5A7F81B0746}" dt="2022-08-23T12:07:12.230" v="0"/>
          <ac:spMkLst>
            <pc:docMk/>
            <pc:sldMk cId="311221325" sldId="1267"/>
            <ac:spMk id="6" creationId="{04E11926-1DCD-8AFC-D0DA-EA622D9CB257}"/>
          </ac:spMkLst>
        </pc:spChg>
        <pc:spChg chg="add">
          <ac:chgData name="" userId="" providerId="" clId="Web-{43CA765F-45B8-F374-5962-D5A7F81B0746}" dt="2022-08-23T12:07:12.230" v="0"/>
          <ac:spMkLst>
            <pc:docMk/>
            <pc:sldMk cId="311221325" sldId="1267"/>
            <ac:spMk id="7" creationId="{379B8A46-D6BC-75AE-663B-27670BEED7FA}"/>
          </ac:spMkLst>
        </pc:spChg>
        <pc:spChg chg="add">
          <ac:chgData name="" userId="" providerId="" clId="Web-{43CA765F-45B8-F374-5962-D5A7F81B0746}" dt="2022-08-23T12:07:12.230" v="0"/>
          <ac:spMkLst>
            <pc:docMk/>
            <pc:sldMk cId="311221325" sldId="1267"/>
            <ac:spMk id="8" creationId="{323F5DAD-925D-383F-621B-F4580ED972FA}"/>
          </ac:spMkLst>
        </pc:spChg>
      </pc:sldChg>
    </pc:docChg>
  </pc:docChgLst>
  <pc:docChgLst>
    <pc:chgData name="Lara Seidel" userId="12a28eb7-bea1-4c8a-b4b0-ac0f5f2f2f0c" providerId="ADAL" clId="{A0320166-E472-4869-9402-D6D35931CD18}"/>
    <pc:docChg chg="addSld modSld">
      <pc:chgData name="Lara Seidel" userId="12a28eb7-bea1-4c8a-b4b0-ac0f5f2f2f0c" providerId="ADAL" clId="{A0320166-E472-4869-9402-D6D35931CD18}" dt="2022-08-17T12:46:19.877" v="52" actId="20577"/>
      <pc:docMkLst>
        <pc:docMk/>
      </pc:docMkLst>
      <pc:sldChg chg="addCm">
        <pc:chgData name="Lara Seidel" userId="12a28eb7-bea1-4c8a-b4b0-ac0f5f2f2f0c" providerId="ADAL" clId="{A0320166-E472-4869-9402-D6D35931CD18}" dt="2022-08-17T12:42:42.660" v="2"/>
        <pc:sldMkLst>
          <pc:docMk/>
          <pc:sldMk cId="1248396107" sldId="272"/>
        </pc:sldMkLst>
      </pc:sldChg>
      <pc:sldChg chg="modSp mod">
        <pc:chgData name="Lara Seidel" userId="12a28eb7-bea1-4c8a-b4b0-ac0f5f2f2f0c" providerId="ADAL" clId="{A0320166-E472-4869-9402-D6D35931CD18}" dt="2022-08-17T12:38:44.268" v="0" actId="20577"/>
        <pc:sldMkLst>
          <pc:docMk/>
          <pc:sldMk cId="4034113672" sldId="273"/>
        </pc:sldMkLst>
        <pc:spChg chg="mod">
          <ac:chgData name="Lara Seidel" userId="12a28eb7-bea1-4c8a-b4b0-ac0f5f2f2f0c" providerId="ADAL" clId="{A0320166-E472-4869-9402-D6D35931CD18}" dt="2022-08-17T12:38:44.268" v="0" actId="20577"/>
          <ac:spMkLst>
            <pc:docMk/>
            <pc:sldMk cId="4034113672" sldId="273"/>
            <ac:spMk id="3" creationId="{00000000-0000-0000-0000-000000000000}"/>
          </ac:spMkLst>
        </pc:spChg>
      </pc:sldChg>
      <pc:sldChg chg="modSp mod">
        <pc:chgData name="Lara Seidel" userId="12a28eb7-bea1-4c8a-b4b0-ac0f5f2f2f0c" providerId="ADAL" clId="{A0320166-E472-4869-9402-D6D35931CD18}" dt="2022-08-17T12:39:44.996" v="1" actId="20577"/>
        <pc:sldMkLst>
          <pc:docMk/>
          <pc:sldMk cId="4085719445" sldId="1105"/>
        </pc:sldMkLst>
        <pc:spChg chg="mod">
          <ac:chgData name="Lara Seidel" userId="12a28eb7-bea1-4c8a-b4b0-ac0f5f2f2f0c" providerId="ADAL" clId="{A0320166-E472-4869-9402-D6D35931CD18}" dt="2022-08-17T12:39:44.996" v="1" actId="20577"/>
          <ac:spMkLst>
            <pc:docMk/>
            <pc:sldMk cId="4085719445" sldId="1105"/>
            <ac:spMk id="2" creationId="{60EF6A5C-2278-112B-AB9E-C08B317BDE63}"/>
          </ac:spMkLst>
        </pc:spChg>
      </pc:sldChg>
      <pc:sldChg chg="modSp new mod">
        <pc:chgData name="Lara Seidel" userId="12a28eb7-bea1-4c8a-b4b0-ac0f5f2f2f0c" providerId="ADAL" clId="{A0320166-E472-4869-9402-D6D35931CD18}" dt="2022-08-17T12:46:19.877" v="52" actId="20577"/>
        <pc:sldMkLst>
          <pc:docMk/>
          <pc:sldMk cId="311221325" sldId="1267"/>
        </pc:sldMkLst>
        <pc:spChg chg="mod">
          <ac:chgData name="Lara Seidel" userId="12a28eb7-bea1-4c8a-b4b0-ac0f5f2f2f0c" providerId="ADAL" clId="{A0320166-E472-4869-9402-D6D35931CD18}" dt="2022-08-17T12:46:19.877" v="52" actId="20577"/>
          <ac:spMkLst>
            <pc:docMk/>
            <pc:sldMk cId="311221325" sldId="1267"/>
            <ac:spMk id="3" creationId="{A741ACA9-DB82-4872-0E83-B5B538B0F4BB}"/>
          </ac:spMkLst>
        </pc:spChg>
      </pc:sldChg>
    </pc:docChg>
  </pc:docChgLst>
  <pc:docChgLst>
    <pc:chgData name="Corinna Zeuch" userId="S::c.zeuch@drk.de::9a3bae1a-bf59-4072-955f-388fe9de7258" providerId="AD" clId="Web-{F6341D06-E569-066D-D93D-137134611481}"/>
    <pc:docChg chg="modSld">
      <pc:chgData name="Corinna Zeuch" userId="S::c.zeuch@drk.de::9a3bae1a-bf59-4072-955f-388fe9de7258" providerId="AD" clId="Web-{F6341D06-E569-066D-D93D-137134611481}" dt="2023-06-27T09:40:23.033" v="116" actId="20577"/>
      <pc:docMkLst>
        <pc:docMk/>
      </pc:docMkLst>
      <pc:sldChg chg="modSp">
        <pc:chgData name="Corinna Zeuch" userId="S::c.zeuch@drk.de::9a3bae1a-bf59-4072-955f-388fe9de7258" providerId="AD" clId="Web-{F6341D06-E569-066D-D93D-137134611481}" dt="2023-06-27T09:14:06.193" v="29" actId="20577"/>
        <pc:sldMkLst>
          <pc:docMk/>
          <pc:sldMk cId="3854177671" sldId="1112"/>
        </pc:sldMkLst>
        <pc:spChg chg="mod">
          <ac:chgData name="Corinna Zeuch" userId="S::c.zeuch@drk.de::9a3bae1a-bf59-4072-955f-388fe9de7258" providerId="AD" clId="Web-{F6341D06-E569-066D-D93D-137134611481}" dt="2023-06-27T09:14:06.193" v="29" actId="20577"/>
          <ac:spMkLst>
            <pc:docMk/>
            <pc:sldMk cId="3854177671" sldId="1112"/>
            <ac:spMk id="3" creationId="{933656E5-1DC9-252B-AD7F-360E90B7F2FA}"/>
          </ac:spMkLst>
        </pc:spChg>
        <pc:graphicFrameChg chg="mod modGraphic">
          <ac:chgData name="Corinna Zeuch" userId="S::c.zeuch@drk.de::9a3bae1a-bf59-4072-955f-388fe9de7258" providerId="AD" clId="Web-{F6341D06-E569-066D-D93D-137134611481}" dt="2023-06-27T09:12:34.565" v="16" actId="1076"/>
          <ac:graphicFrameMkLst>
            <pc:docMk/>
            <pc:sldMk cId="3854177671" sldId="1112"/>
            <ac:graphicFrameMk id="8" creationId="{374AA481-EF70-2ACE-D50B-F94D13DAFF97}"/>
          </ac:graphicFrameMkLst>
        </pc:graphicFrameChg>
      </pc:sldChg>
      <pc:sldChg chg="modSp">
        <pc:chgData name="Corinna Zeuch" userId="S::c.zeuch@drk.de::9a3bae1a-bf59-4072-955f-388fe9de7258" providerId="AD" clId="Web-{F6341D06-E569-066D-D93D-137134611481}" dt="2023-06-27T09:32:45.719" v="73" actId="20577"/>
        <pc:sldMkLst>
          <pc:docMk/>
          <pc:sldMk cId="570332215" sldId="1268"/>
        </pc:sldMkLst>
        <pc:spChg chg="mod">
          <ac:chgData name="Corinna Zeuch" userId="S::c.zeuch@drk.de::9a3bae1a-bf59-4072-955f-388fe9de7258" providerId="AD" clId="Web-{F6341D06-E569-066D-D93D-137134611481}" dt="2023-06-27T09:32:45.719" v="73" actId="20577"/>
          <ac:spMkLst>
            <pc:docMk/>
            <pc:sldMk cId="570332215" sldId="1268"/>
            <ac:spMk id="3" creationId="{9EB2C40B-366D-C8F4-33CE-01D487105642}"/>
          </ac:spMkLst>
        </pc:spChg>
      </pc:sldChg>
      <pc:sldChg chg="modSp">
        <pc:chgData name="Corinna Zeuch" userId="S::c.zeuch@drk.de::9a3bae1a-bf59-4072-955f-388fe9de7258" providerId="AD" clId="Web-{F6341D06-E569-066D-D93D-137134611481}" dt="2023-06-27T09:09:58.856" v="3" actId="20577"/>
        <pc:sldMkLst>
          <pc:docMk/>
          <pc:sldMk cId="1915218080" sldId="1269"/>
        </pc:sldMkLst>
        <pc:spChg chg="mod">
          <ac:chgData name="Corinna Zeuch" userId="S::c.zeuch@drk.de::9a3bae1a-bf59-4072-955f-388fe9de7258" providerId="AD" clId="Web-{F6341D06-E569-066D-D93D-137134611481}" dt="2023-06-27T09:09:58.856" v="3" actId="20577"/>
          <ac:spMkLst>
            <pc:docMk/>
            <pc:sldMk cId="1915218080" sldId="1269"/>
            <ac:spMk id="12" creationId="{447EFF41-CDE4-2F55-2221-03223966789F}"/>
          </ac:spMkLst>
        </pc:spChg>
      </pc:sldChg>
      <pc:sldChg chg="modSp">
        <pc:chgData name="Corinna Zeuch" userId="S::c.zeuch@drk.de::9a3bae1a-bf59-4072-955f-388fe9de7258" providerId="AD" clId="Web-{F6341D06-E569-066D-D93D-137134611481}" dt="2023-06-27T09:16:39.199" v="37" actId="20577"/>
        <pc:sldMkLst>
          <pc:docMk/>
          <pc:sldMk cId="775294224" sldId="1270"/>
        </pc:sldMkLst>
        <pc:spChg chg="mod">
          <ac:chgData name="Corinna Zeuch" userId="S::c.zeuch@drk.de::9a3bae1a-bf59-4072-955f-388fe9de7258" providerId="AD" clId="Web-{F6341D06-E569-066D-D93D-137134611481}" dt="2023-06-27T09:16:39.199" v="37" actId="20577"/>
          <ac:spMkLst>
            <pc:docMk/>
            <pc:sldMk cId="775294224" sldId="1270"/>
            <ac:spMk id="3" creationId="{ACBD4736-58DC-8187-AF4B-4F5847E6BB20}"/>
          </ac:spMkLst>
        </pc:spChg>
      </pc:sldChg>
      <pc:sldChg chg="modSp">
        <pc:chgData name="Corinna Zeuch" userId="S::c.zeuch@drk.de::9a3bae1a-bf59-4072-955f-388fe9de7258" providerId="AD" clId="Web-{F6341D06-E569-066D-D93D-137134611481}" dt="2023-06-27T09:34:31.645" v="75" actId="20577"/>
        <pc:sldMkLst>
          <pc:docMk/>
          <pc:sldMk cId="603770813" sldId="1274"/>
        </pc:sldMkLst>
        <pc:spChg chg="mod">
          <ac:chgData name="Corinna Zeuch" userId="S::c.zeuch@drk.de::9a3bae1a-bf59-4072-955f-388fe9de7258" providerId="AD" clId="Web-{F6341D06-E569-066D-D93D-137134611481}" dt="2023-06-27T09:34:31.645" v="75" actId="20577"/>
          <ac:spMkLst>
            <pc:docMk/>
            <pc:sldMk cId="603770813" sldId="1274"/>
            <ac:spMk id="3" creationId="{7F848FC8-83CB-1B46-2BC8-B63FF75C130C}"/>
          </ac:spMkLst>
        </pc:spChg>
      </pc:sldChg>
      <pc:sldChg chg="modSp">
        <pc:chgData name="Corinna Zeuch" userId="S::c.zeuch@drk.de::9a3bae1a-bf59-4072-955f-388fe9de7258" providerId="AD" clId="Web-{F6341D06-E569-066D-D93D-137134611481}" dt="2023-06-27T09:08:20.383" v="1" actId="20577"/>
        <pc:sldMkLst>
          <pc:docMk/>
          <pc:sldMk cId="1398630926" sldId="1277"/>
        </pc:sldMkLst>
        <pc:spChg chg="mod">
          <ac:chgData name="Corinna Zeuch" userId="S::c.zeuch@drk.de::9a3bae1a-bf59-4072-955f-388fe9de7258" providerId="AD" clId="Web-{F6341D06-E569-066D-D93D-137134611481}" dt="2023-06-27T09:08:20.383" v="1" actId="20577"/>
          <ac:spMkLst>
            <pc:docMk/>
            <pc:sldMk cId="1398630926" sldId="1277"/>
            <ac:spMk id="3" creationId="{933656E5-1DC9-252B-AD7F-360E90B7F2FA}"/>
          </ac:spMkLst>
        </pc:spChg>
      </pc:sldChg>
      <pc:sldChg chg="modSp">
        <pc:chgData name="Corinna Zeuch" userId="S::c.zeuch@drk.de::9a3bae1a-bf59-4072-955f-388fe9de7258" providerId="AD" clId="Web-{F6341D06-E569-066D-D93D-137134611481}" dt="2023-06-27T09:10:33.091" v="5" actId="20577"/>
        <pc:sldMkLst>
          <pc:docMk/>
          <pc:sldMk cId="2466926725" sldId="1285"/>
        </pc:sldMkLst>
        <pc:spChg chg="mod">
          <ac:chgData name="Corinna Zeuch" userId="S::c.zeuch@drk.de::9a3bae1a-bf59-4072-955f-388fe9de7258" providerId="AD" clId="Web-{F6341D06-E569-066D-D93D-137134611481}" dt="2023-06-27T09:10:33.091" v="5" actId="20577"/>
          <ac:spMkLst>
            <pc:docMk/>
            <pc:sldMk cId="2466926725" sldId="1285"/>
            <ac:spMk id="3" creationId="{933656E5-1DC9-252B-AD7F-360E90B7F2FA}"/>
          </ac:spMkLst>
        </pc:spChg>
      </pc:sldChg>
      <pc:sldChg chg="modSp">
        <pc:chgData name="Corinna Zeuch" userId="S::c.zeuch@drk.de::9a3bae1a-bf59-4072-955f-388fe9de7258" providerId="AD" clId="Web-{F6341D06-E569-066D-D93D-137134611481}" dt="2023-06-27T09:11:40.937" v="10" actId="20577"/>
        <pc:sldMkLst>
          <pc:docMk/>
          <pc:sldMk cId="1054608111" sldId="1286"/>
        </pc:sldMkLst>
        <pc:spChg chg="mod">
          <ac:chgData name="Corinna Zeuch" userId="S::c.zeuch@drk.de::9a3bae1a-bf59-4072-955f-388fe9de7258" providerId="AD" clId="Web-{F6341D06-E569-066D-D93D-137134611481}" dt="2023-06-27T09:11:40.937" v="10" actId="20577"/>
          <ac:spMkLst>
            <pc:docMk/>
            <pc:sldMk cId="1054608111" sldId="1286"/>
            <ac:spMk id="3" creationId="{933656E5-1DC9-252B-AD7F-360E90B7F2FA}"/>
          </ac:spMkLst>
        </pc:spChg>
      </pc:sldChg>
      <pc:sldChg chg="modSp">
        <pc:chgData name="Corinna Zeuch" userId="S::c.zeuch@drk.de::9a3bae1a-bf59-4072-955f-388fe9de7258" providerId="AD" clId="Web-{F6341D06-E569-066D-D93D-137134611481}" dt="2023-06-27T09:36:36.744" v="84" actId="20577"/>
        <pc:sldMkLst>
          <pc:docMk/>
          <pc:sldMk cId="81482512" sldId="1290"/>
        </pc:sldMkLst>
        <pc:spChg chg="mod">
          <ac:chgData name="Corinna Zeuch" userId="S::c.zeuch@drk.de::9a3bae1a-bf59-4072-955f-388fe9de7258" providerId="AD" clId="Web-{F6341D06-E569-066D-D93D-137134611481}" dt="2023-06-27T09:36:36.744" v="84" actId="20577"/>
          <ac:spMkLst>
            <pc:docMk/>
            <pc:sldMk cId="81482512" sldId="1290"/>
            <ac:spMk id="2" creationId="{5227DFF6-0884-BD57-7E5F-84F9238B4F54}"/>
          </ac:spMkLst>
        </pc:spChg>
      </pc:sldChg>
      <pc:sldChg chg="modSp">
        <pc:chgData name="Corinna Zeuch" userId="S::c.zeuch@drk.de::9a3bae1a-bf59-4072-955f-388fe9de7258" providerId="AD" clId="Web-{F6341D06-E569-066D-D93D-137134611481}" dt="2023-06-27T09:20:39.239" v="41" actId="20577"/>
        <pc:sldMkLst>
          <pc:docMk/>
          <pc:sldMk cId="1690276164" sldId="1292"/>
        </pc:sldMkLst>
        <pc:spChg chg="mod">
          <ac:chgData name="Corinna Zeuch" userId="S::c.zeuch@drk.de::9a3bae1a-bf59-4072-955f-388fe9de7258" providerId="AD" clId="Web-{F6341D06-E569-066D-D93D-137134611481}" dt="2023-06-27T09:20:39.239" v="41" actId="20577"/>
          <ac:spMkLst>
            <pc:docMk/>
            <pc:sldMk cId="1690276164" sldId="1292"/>
            <ac:spMk id="3" creationId="{ACBD4736-58DC-8187-AF4B-4F5847E6BB20}"/>
          </ac:spMkLst>
        </pc:spChg>
      </pc:sldChg>
      <pc:sldChg chg="modSp">
        <pc:chgData name="Corinna Zeuch" userId="S::c.zeuch@drk.de::9a3bae1a-bf59-4072-955f-388fe9de7258" providerId="AD" clId="Web-{F6341D06-E569-066D-D93D-137134611481}" dt="2023-06-27T09:22:39.884" v="52" actId="20577"/>
        <pc:sldMkLst>
          <pc:docMk/>
          <pc:sldMk cId="4192927085" sldId="1293"/>
        </pc:sldMkLst>
        <pc:spChg chg="mod">
          <ac:chgData name="Corinna Zeuch" userId="S::c.zeuch@drk.de::9a3bae1a-bf59-4072-955f-388fe9de7258" providerId="AD" clId="Web-{F6341D06-E569-066D-D93D-137134611481}" dt="2023-06-27T09:22:02.117" v="47" actId="20577"/>
          <ac:spMkLst>
            <pc:docMk/>
            <pc:sldMk cId="4192927085" sldId="1293"/>
            <ac:spMk id="31" creationId="{60932351-8489-C694-1FF5-B6C770D278E2}"/>
          </ac:spMkLst>
        </pc:spChg>
        <pc:spChg chg="mod">
          <ac:chgData name="Corinna Zeuch" userId="S::c.zeuch@drk.de::9a3bae1a-bf59-4072-955f-388fe9de7258" providerId="AD" clId="Web-{F6341D06-E569-066D-D93D-137134611481}" dt="2023-06-27T09:22:39.884" v="52" actId="20577"/>
          <ac:spMkLst>
            <pc:docMk/>
            <pc:sldMk cId="4192927085" sldId="1293"/>
            <ac:spMk id="33" creationId="{18CD0544-60E9-71BE-1069-B8CC867AA3D7}"/>
          </ac:spMkLst>
        </pc:spChg>
      </pc:sldChg>
      <pc:sldChg chg="modSp">
        <pc:chgData name="Corinna Zeuch" userId="S::c.zeuch@drk.de::9a3bae1a-bf59-4072-955f-388fe9de7258" providerId="AD" clId="Web-{F6341D06-E569-066D-D93D-137134611481}" dt="2023-06-27T09:23:36.839" v="54" actId="20577"/>
        <pc:sldMkLst>
          <pc:docMk/>
          <pc:sldMk cId="4252192499" sldId="1294"/>
        </pc:sldMkLst>
        <pc:spChg chg="mod">
          <ac:chgData name="Corinna Zeuch" userId="S::c.zeuch@drk.de::9a3bae1a-bf59-4072-955f-388fe9de7258" providerId="AD" clId="Web-{F6341D06-E569-066D-D93D-137134611481}" dt="2023-06-27T09:23:36.839" v="54" actId="20577"/>
          <ac:spMkLst>
            <pc:docMk/>
            <pc:sldMk cId="4252192499" sldId="1294"/>
            <ac:spMk id="31" creationId="{60932351-8489-C694-1FF5-B6C770D278E2}"/>
          </ac:spMkLst>
        </pc:spChg>
      </pc:sldChg>
      <pc:sldChg chg="modSp">
        <pc:chgData name="Corinna Zeuch" userId="S::c.zeuch@drk.de::9a3bae1a-bf59-4072-955f-388fe9de7258" providerId="AD" clId="Web-{F6341D06-E569-066D-D93D-137134611481}" dt="2023-06-27T09:35:41.007" v="82" actId="20577"/>
        <pc:sldMkLst>
          <pc:docMk/>
          <pc:sldMk cId="2602300558" sldId="1410"/>
        </pc:sldMkLst>
        <pc:spChg chg="mod">
          <ac:chgData name="Corinna Zeuch" userId="S::c.zeuch@drk.de::9a3bae1a-bf59-4072-955f-388fe9de7258" providerId="AD" clId="Web-{F6341D06-E569-066D-D93D-137134611481}" dt="2023-06-27T09:35:41.007" v="82" actId="20577"/>
          <ac:spMkLst>
            <pc:docMk/>
            <pc:sldMk cId="2602300558" sldId="1410"/>
            <ac:spMk id="3" creationId="{7F848FC8-83CB-1B46-2BC8-B63FF75C130C}"/>
          </ac:spMkLst>
        </pc:spChg>
      </pc:sldChg>
      <pc:sldChg chg="modSp">
        <pc:chgData name="Corinna Zeuch" userId="S::c.zeuch@drk.de::9a3bae1a-bf59-4072-955f-388fe9de7258" providerId="AD" clId="Web-{F6341D06-E569-066D-D93D-137134611481}" dt="2023-06-27T09:24:37.498" v="58" actId="20577"/>
        <pc:sldMkLst>
          <pc:docMk/>
          <pc:sldMk cId="4054174433" sldId="1411"/>
        </pc:sldMkLst>
        <pc:spChg chg="mod">
          <ac:chgData name="Corinna Zeuch" userId="S::c.zeuch@drk.de::9a3bae1a-bf59-4072-955f-388fe9de7258" providerId="AD" clId="Web-{F6341D06-E569-066D-D93D-137134611481}" dt="2023-06-27T09:24:37.498" v="58" actId="20577"/>
          <ac:spMkLst>
            <pc:docMk/>
            <pc:sldMk cId="4054174433" sldId="1411"/>
            <ac:spMk id="31" creationId="{60932351-8489-C694-1FF5-B6C770D278E2}"/>
          </ac:spMkLst>
        </pc:spChg>
      </pc:sldChg>
      <pc:sldChg chg="modSp">
        <pc:chgData name="Corinna Zeuch" userId="S::c.zeuch@drk.de::9a3bae1a-bf59-4072-955f-388fe9de7258" providerId="AD" clId="Web-{F6341D06-E569-066D-D93D-137134611481}" dt="2023-06-27T09:40:23.033" v="116" actId="20577"/>
        <pc:sldMkLst>
          <pc:docMk/>
          <pc:sldMk cId="2583345375" sldId="1412"/>
        </pc:sldMkLst>
        <pc:spChg chg="mod">
          <ac:chgData name="Corinna Zeuch" userId="S::c.zeuch@drk.de::9a3bae1a-bf59-4072-955f-388fe9de7258" providerId="AD" clId="Web-{F6341D06-E569-066D-D93D-137134611481}" dt="2023-06-27T09:40:23.033" v="116" actId="20577"/>
          <ac:spMkLst>
            <pc:docMk/>
            <pc:sldMk cId="2583345375" sldId="1412"/>
            <ac:spMk id="3" creationId="{00000000-0000-0000-0000-000000000000}"/>
          </ac:spMkLst>
        </pc:spChg>
      </pc:sldChg>
      <pc:sldChg chg="modSp">
        <pc:chgData name="Corinna Zeuch" userId="S::c.zeuch@drk.de::9a3bae1a-bf59-4072-955f-388fe9de7258" providerId="AD" clId="Web-{F6341D06-E569-066D-D93D-137134611481}" dt="2023-06-27T09:15:04.336" v="30" actId="20577"/>
        <pc:sldMkLst>
          <pc:docMk/>
          <pc:sldMk cId="1867118350" sldId="1413"/>
        </pc:sldMkLst>
        <pc:spChg chg="mod">
          <ac:chgData name="Corinna Zeuch" userId="S::c.zeuch@drk.de::9a3bae1a-bf59-4072-955f-388fe9de7258" providerId="AD" clId="Web-{F6341D06-E569-066D-D93D-137134611481}" dt="2023-06-27T09:15:04.336" v="30" actId="20577"/>
          <ac:spMkLst>
            <pc:docMk/>
            <pc:sldMk cId="1867118350" sldId="1413"/>
            <ac:spMk id="3" creationId="{933656E5-1DC9-252B-AD7F-360E90B7F2FA}"/>
          </ac:spMkLst>
        </pc:spChg>
      </pc:sldChg>
    </pc:docChg>
  </pc:docChgLst>
  <pc:docChgLst>
    <pc:chgData name="Lara Seidel" userId="12a28eb7-bea1-4c8a-b4b0-ac0f5f2f2f0c" providerId="ADAL" clId="{C4B33309-D5E1-4762-B71E-41246A779AEB}"/>
    <pc:docChg chg="undo custSel addSld delSld modSld sldOrd modMainMaster addSection delSection modSection">
      <pc:chgData name="Lara Seidel" userId="12a28eb7-bea1-4c8a-b4b0-ac0f5f2f2f0c" providerId="ADAL" clId="{C4B33309-D5E1-4762-B71E-41246A779AEB}" dt="2023-07-21T13:54:54.163" v="15932" actId="14100"/>
      <pc:docMkLst>
        <pc:docMk/>
      </pc:docMkLst>
      <pc:sldChg chg="del">
        <pc:chgData name="Lara Seidel" userId="12a28eb7-bea1-4c8a-b4b0-ac0f5f2f2f0c" providerId="ADAL" clId="{C4B33309-D5E1-4762-B71E-41246A779AEB}" dt="2023-02-07T11:00:34.418" v="193" actId="47"/>
        <pc:sldMkLst>
          <pc:docMk/>
          <pc:sldMk cId="1688047219" sldId="257"/>
        </pc:sldMkLst>
      </pc:sldChg>
      <pc:sldChg chg="addSp modSp mod chgLayout">
        <pc:chgData name="Lara Seidel" userId="12a28eb7-bea1-4c8a-b4b0-ac0f5f2f2f0c" providerId="ADAL" clId="{C4B33309-D5E1-4762-B71E-41246A779AEB}" dt="2023-06-29T12:13:42.061" v="14463" actId="700"/>
        <pc:sldMkLst>
          <pc:docMk/>
          <pc:sldMk cId="965719077" sldId="271"/>
        </pc:sldMkLst>
        <pc:spChg chg="mod ord">
          <ac:chgData name="Lara Seidel" userId="12a28eb7-bea1-4c8a-b4b0-ac0f5f2f2f0c" providerId="ADAL" clId="{C4B33309-D5E1-4762-B71E-41246A779AEB}" dt="2023-06-29T12:13:42.061" v="14463" actId="700"/>
          <ac:spMkLst>
            <pc:docMk/>
            <pc:sldMk cId="965719077" sldId="271"/>
            <ac:spMk id="2" creationId="{00000000-0000-0000-0000-000000000000}"/>
          </ac:spMkLst>
        </pc:spChg>
        <pc:spChg chg="mod ord">
          <ac:chgData name="Lara Seidel" userId="12a28eb7-bea1-4c8a-b4b0-ac0f5f2f2f0c" providerId="ADAL" clId="{C4B33309-D5E1-4762-B71E-41246A779AEB}" dt="2023-06-29T12:13:42.061" v="14463" actId="700"/>
          <ac:spMkLst>
            <pc:docMk/>
            <pc:sldMk cId="965719077" sldId="271"/>
            <ac:spMk id="3" creationId="{00000000-0000-0000-0000-000000000000}"/>
          </ac:spMkLst>
        </pc:spChg>
        <pc:spChg chg="add mod">
          <ac:chgData name="Lara Seidel" userId="12a28eb7-bea1-4c8a-b4b0-ac0f5f2f2f0c" providerId="ADAL" clId="{C4B33309-D5E1-4762-B71E-41246A779AEB}" dt="2023-06-29T12:13:27.652" v="14462" actId="1038"/>
          <ac:spMkLst>
            <pc:docMk/>
            <pc:sldMk cId="965719077" sldId="271"/>
            <ac:spMk id="4" creationId="{847F5097-DAE4-BC9F-0FD2-A0608056B69F}"/>
          </ac:spMkLst>
        </pc:spChg>
        <pc:picChg chg="mod ord">
          <ac:chgData name="Lara Seidel" userId="12a28eb7-bea1-4c8a-b4b0-ac0f5f2f2f0c" providerId="ADAL" clId="{C4B33309-D5E1-4762-B71E-41246A779AEB}" dt="2023-06-29T12:13:42.061" v="14463" actId="700"/>
          <ac:picMkLst>
            <pc:docMk/>
            <pc:sldMk cId="965719077" sldId="271"/>
            <ac:picMk id="1026" creationId="{2009C58E-6793-3707-0A03-1EBBB81C66D4}"/>
          </ac:picMkLst>
        </pc:picChg>
      </pc:sldChg>
      <pc:sldChg chg="addSp delSp modSp del mod">
        <pc:chgData name="Lara Seidel" userId="12a28eb7-bea1-4c8a-b4b0-ac0f5f2f2f0c" providerId="ADAL" clId="{C4B33309-D5E1-4762-B71E-41246A779AEB}" dt="2023-06-09T08:35:50.337" v="13605" actId="47"/>
        <pc:sldMkLst>
          <pc:docMk/>
          <pc:sldMk cId="4034113672" sldId="273"/>
        </pc:sldMkLst>
        <pc:spChg chg="mod">
          <ac:chgData name="Lara Seidel" userId="12a28eb7-bea1-4c8a-b4b0-ac0f5f2f2f0c" providerId="ADAL" clId="{C4B33309-D5E1-4762-B71E-41246A779AEB}" dt="2023-05-09T12:41:33.650" v="11763" actId="20577"/>
          <ac:spMkLst>
            <pc:docMk/>
            <pc:sldMk cId="4034113672" sldId="273"/>
            <ac:spMk id="3" creationId="{00000000-0000-0000-0000-000000000000}"/>
          </ac:spMkLst>
        </pc:spChg>
        <pc:spChg chg="add del mod">
          <ac:chgData name="Lara Seidel" userId="12a28eb7-bea1-4c8a-b4b0-ac0f5f2f2f0c" providerId="ADAL" clId="{C4B33309-D5E1-4762-B71E-41246A779AEB}" dt="2023-05-09T12:55:39.375" v="13070" actId="478"/>
          <ac:spMkLst>
            <pc:docMk/>
            <pc:sldMk cId="4034113672" sldId="273"/>
            <ac:spMk id="4" creationId="{B4A52ED9-7ABF-D80F-02E0-803EFED0DA43}"/>
          </ac:spMkLst>
        </pc:spChg>
        <pc:spChg chg="add del mod">
          <ac:chgData name="Lara Seidel" userId="12a28eb7-bea1-4c8a-b4b0-ac0f5f2f2f0c" providerId="ADAL" clId="{C4B33309-D5E1-4762-B71E-41246A779AEB}" dt="2023-05-09T11:56:34.169" v="10836" actId="478"/>
          <ac:spMkLst>
            <pc:docMk/>
            <pc:sldMk cId="4034113672" sldId="273"/>
            <ac:spMk id="6" creationId="{818A0D82-AE68-C8E4-F094-A951D93442D0}"/>
          </ac:spMkLst>
        </pc:spChg>
        <pc:spChg chg="add del mod">
          <ac:chgData name="Lara Seidel" userId="12a28eb7-bea1-4c8a-b4b0-ac0f5f2f2f0c" providerId="ADAL" clId="{C4B33309-D5E1-4762-B71E-41246A779AEB}" dt="2023-05-09T12:17:27.962" v="11623" actId="478"/>
          <ac:spMkLst>
            <pc:docMk/>
            <pc:sldMk cId="4034113672" sldId="273"/>
            <ac:spMk id="7" creationId="{68A02620-420A-C9E2-EE88-9F8A0B28C91E}"/>
          </ac:spMkLst>
        </pc:spChg>
        <pc:spChg chg="add del mod">
          <ac:chgData name="Lara Seidel" userId="12a28eb7-bea1-4c8a-b4b0-ac0f5f2f2f0c" providerId="ADAL" clId="{C4B33309-D5E1-4762-B71E-41246A779AEB}" dt="2023-05-09T12:41:34.745" v="11764" actId="478"/>
          <ac:spMkLst>
            <pc:docMk/>
            <pc:sldMk cId="4034113672" sldId="273"/>
            <ac:spMk id="8" creationId="{88CB611C-80EC-2AD4-E43B-64F28AAE9B48}"/>
          </ac:spMkLst>
        </pc:spChg>
        <pc:spChg chg="add del mod">
          <ac:chgData name="Lara Seidel" userId="12a28eb7-bea1-4c8a-b4b0-ac0f5f2f2f0c" providerId="ADAL" clId="{C4B33309-D5E1-4762-B71E-41246A779AEB}" dt="2023-05-09T11:56:31.273" v="10834" actId="478"/>
          <ac:spMkLst>
            <pc:docMk/>
            <pc:sldMk cId="4034113672" sldId="273"/>
            <ac:spMk id="9" creationId="{B4102C9B-821E-D5AD-0144-C814BEAC0240}"/>
          </ac:spMkLst>
        </pc:spChg>
        <pc:spChg chg="add del mod">
          <ac:chgData name="Lara Seidel" userId="12a28eb7-bea1-4c8a-b4b0-ac0f5f2f2f0c" providerId="ADAL" clId="{C4B33309-D5E1-4762-B71E-41246A779AEB}" dt="2023-05-09T11:17:30.118" v="9754" actId="478"/>
          <ac:spMkLst>
            <pc:docMk/>
            <pc:sldMk cId="4034113672" sldId="273"/>
            <ac:spMk id="10" creationId="{F150A09A-A78C-6293-4A7E-957C67F8BD6E}"/>
          </ac:spMkLst>
        </pc:spChg>
        <pc:spChg chg="add del mod">
          <ac:chgData name="Lara Seidel" userId="12a28eb7-bea1-4c8a-b4b0-ac0f5f2f2f0c" providerId="ADAL" clId="{C4B33309-D5E1-4762-B71E-41246A779AEB}" dt="2023-05-09T12:40:43.882" v="11759" actId="478"/>
          <ac:spMkLst>
            <pc:docMk/>
            <pc:sldMk cId="4034113672" sldId="273"/>
            <ac:spMk id="11" creationId="{C4390078-25BD-BD51-1920-819228512CD9}"/>
          </ac:spMkLst>
        </pc:spChg>
        <pc:spChg chg="add mod">
          <ac:chgData name="Lara Seidel" userId="12a28eb7-bea1-4c8a-b4b0-ac0f5f2f2f0c" providerId="ADAL" clId="{C4B33309-D5E1-4762-B71E-41246A779AEB}" dt="2023-02-20T08:33:22.269" v="2666" actId="1076"/>
          <ac:spMkLst>
            <pc:docMk/>
            <pc:sldMk cId="4034113672" sldId="273"/>
            <ac:spMk id="12" creationId="{3FC65769-19C8-52FC-E73D-F0C714EC1D87}"/>
          </ac:spMkLst>
        </pc:spChg>
        <pc:spChg chg="add del mod">
          <ac:chgData name="Lara Seidel" userId="12a28eb7-bea1-4c8a-b4b0-ac0f5f2f2f0c" providerId="ADAL" clId="{C4B33309-D5E1-4762-B71E-41246A779AEB}" dt="2023-05-09T12:56:32.111" v="13079" actId="478"/>
          <ac:spMkLst>
            <pc:docMk/>
            <pc:sldMk cId="4034113672" sldId="273"/>
            <ac:spMk id="13" creationId="{D6C7CC11-553B-565E-2937-20EBC8EDDCB9}"/>
          </ac:spMkLst>
        </pc:spChg>
        <pc:spChg chg="add del mod">
          <ac:chgData name="Lara Seidel" userId="12a28eb7-bea1-4c8a-b4b0-ac0f5f2f2f0c" providerId="ADAL" clId="{C4B33309-D5E1-4762-B71E-41246A779AEB}" dt="2023-05-09T11:56:37.656" v="10841" actId="478"/>
          <ac:spMkLst>
            <pc:docMk/>
            <pc:sldMk cId="4034113672" sldId="273"/>
            <ac:spMk id="14" creationId="{3D8F4F6C-C68D-FB6B-BF4A-17DDEB8A9010}"/>
          </ac:spMkLst>
        </pc:spChg>
        <pc:spChg chg="add del mod">
          <ac:chgData name="Lara Seidel" userId="12a28eb7-bea1-4c8a-b4b0-ac0f5f2f2f0c" providerId="ADAL" clId="{C4B33309-D5E1-4762-B71E-41246A779AEB}" dt="2023-05-09T11:56:37.080" v="10840" actId="478"/>
          <ac:spMkLst>
            <pc:docMk/>
            <pc:sldMk cId="4034113672" sldId="273"/>
            <ac:spMk id="15" creationId="{C61363BB-E363-E73C-1D94-0115F44EAB24}"/>
          </ac:spMkLst>
        </pc:spChg>
        <pc:spChg chg="add del mod">
          <ac:chgData name="Lara Seidel" userId="12a28eb7-bea1-4c8a-b4b0-ac0f5f2f2f0c" providerId="ADAL" clId="{C4B33309-D5E1-4762-B71E-41246A779AEB}" dt="2023-05-09T11:56:36.476" v="10839" actId="478"/>
          <ac:spMkLst>
            <pc:docMk/>
            <pc:sldMk cId="4034113672" sldId="273"/>
            <ac:spMk id="16" creationId="{7E4BADB5-04D5-B92A-62CD-D8870626B092}"/>
          </ac:spMkLst>
        </pc:spChg>
        <pc:spChg chg="add del mod">
          <ac:chgData name="Lara Seidel" userId="12a28eb7-bea1-4c8a-b4b0-ac0f5f2f2f0c" providerId="ADAL" clId="{C4B33309-D5E1-4762-B71E-41246A779AEB}" dt="2023-05-09T11:56:35.705" v="10838" actId="478"/>
          <ac:spMkLst>
            <pc:docMk/>
            <pc:sldMk cId="4034113672" sldId="273"/>
            <ac:spMk id="17" creationId="{7BF72A9D-4AA5-AB89-7AFD-41D9B6632ACF}"/>
          </ac:spMkLst>
        </pc:spChg>
        <pc:spChg chg="add del mod">
          <ac:chgData name="Lara Seidel" userId="12a28eb7-bea1-4c8a-b4b0-ac0f5f2f2f0c" providerId="ADAL" clId="{C4B33309-D5E1-4762-B71E-41246A779AEB}" dt="2023-05-09T11:56:34.761" v="10837" actId="478"/>
          <ac:spMkLst>
            <pc:docMk/>
            <pc:sldMk cId="4034113672" sldId="273"/>
            <ac:spMk id="18" creationId="{54364DCF-78C2-F037-D765-0C7AC8E8EB9A}"/>
          </ac:spMkLst>
        </pc:spChg>
        <pc:spChg chg="add del mod">
          <ac:chgData name="Lara Seidel" userId="12a28eb7-bea1-4c8a-b4b0-ac0f5f2f2f0c" providerId="ADAL" clId="{C4B33309-D5E1-4762-B71E-41246A779AEB}" dt="2023-05-09T11:56:33.240" v="10835" actId="478"/>
          <ac:spMkLst>
            <pc:docMk/>
            <pc:sldMk cId="4034113672" sldId="273"/>
            <ac:spMk id="19" creationId="{EBA666FA-6CF2-2F47-9812-6939B17C54B9}"/>
          </ac:spMkLst>
        </pc:spChg>
        <pc:spChg chg="add del mod">
          <ac:chgData name="Lara Seidel" userId="12a28eb7-bea1-4c8a-b4b0-ac0f5f2f2f0c" providerId="ADAL" clId="{C4B33309-D5E1-4762-B71E-41246A779AEB}" dt="2023-06-09T08:08:51.692" v="13603" actId="478"/>
          <ac:spMkLst>
            <pc:docMk/>
            <pc:sldMk cId="4034113672" sldId="273"/>
            <ac:spMk id="20" creationId="{0B3AE813-D281-7707-8688-5B6A0B9CA721}"/>
          </ac:spMkLst>
        </pc:spChg>
        <pc:spChg chg="add del mod">
          <ac:chgData name="Lara Seidel" userId="12a28eb7-bea1-4c8a-b4b0-ac0f5f2f2f0c" providerId="ADAL" clId="{C4B33309-D5E1-4762-B71E-41246A779AEB}" dt="2023-05-09T12:17:32.921" v="11624" actId="478"/>
          <ac:spMkLst>
            <pc:docMk/>
            <pc:sldMk cId="4034113672" sldId="273"/>
            <ac:spMk id="21" creationId="{A141E4B2-F03C-0990-E233-FADC95C3CEFD}"/>
          </ac:spMkLst>
        </pc:spChg>
      </pc:sldChg>
      <pc:sldChg chg="modSp mod ord">
        <pc:chgData name="Lara Seidel" userId="12a28eb7-bea1-4c8a-b4b0-ac0f5f2f2f0c" providerId="ADAL" clId="{C4B33309-D5E1-4762-B71E-41246A779AEB}" dt="2023-06-09T08:45:36.795" v="13741" actId="255"/>
        <pc:sldMkLst>
          <pc:docMk/>
          <pc:sldMk cId="3926428454" sldId="274"/>
        </pc:sldMkLst>
        <pc:spChg chg="mod">
          <ac:chgData name="Lara Seidel" userId="12a28eb7-bea1-4c8a-b4b0-ac0f5f2f2f0c" providerId="ADAL" clId="{C4B33309-D5E1-4762-B71E-41246A779AEB}" dt="2023-06-09T08:45:36.795" v="13741" actId="255"/>
          <ac:spMkLst>
            <pc:docMk/>
            <pc:sldMk cId="3926428454" sldId="274"/>
            <ac:spMk id="2"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9"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0"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1"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2"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3"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4"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5"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6"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7"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8"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19"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1"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2"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3"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4"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5"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6"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7"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28" creationId="{00000000-0000-0000-0000-000000000000}"/>
          </ac:spMkLst>
        </pc:spChg>
        <pc:spChg chg="mod">
          <ac:chgData name="Lara Seidel" userId="12a28eb7-bea1-4c8a-b4b0-ac0f5f2f2f0c" providerId="ADAL" clId="{C4B33309-D5E1-4762-B71E-41246A779AEB}" dt="2023-02-20T08:31:05.117" v="2650" actId="208"/>
          <ac:spMkLst>
            <pc:docMk/>
            <pc:sldMk cId="3926428454" sldId="274"/>
            <ac:spMk id="440" creationId="{00000000-0000-0000-0000-000000000000}"/>
          </ac:spMkLst>
        </pc:spChg>
        <pc:cxnChg chg="mod">
          <ac:chgData name="Lara Seidel" userId="12a28eb7-bea1-4c8a-b4b0-ac0f5f2f2f0c" providerId="ADAL" clId="{C4B33309-D5E1-4762-B71E-41246A779AEB}" dt="2023-02-20T08:31:22.645" v="2651" actId="208"/>
          <ac:cxnSpMkLst>
            <pc:docMk/>
            <pc:sldMk cId="3926428454" sldId="274"/>
            <ac:cxnSpMk id="33"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36" creationId="{00000000-0000-0000-0000-000000000000}"/>
          </ac:cxnSpMkLst>
        </pc:cxnChg>
        <pc:cxnChg chg="mod">
          <ac:chgData name="Lara Seidel" userId="12a28eb7-bea1-4c8a-b4b0-ac0f5f2f2f0c" providerId="ADAL" clId="{C4B33309-D5E1-4762-B71E-41246A779AEB}" dt="2023-02-20T08:31:28.107" v="2652" actId="208"/>
          <ac:cxnSpMkLst>
            <pc:docMk/>
            <pc:sldMk cId="3926428454" sldId="274"/>
            <ac:cxnSpMk id="37" creationId="{00000000-0000-0000-0000-000000000000}"/>
          </ac:cxnSpMkLst>
        </pc:cxnChg>
        <pc:cxnChg chg="mod">
          <ac:chgData name="Lara Seidel" userId="12a28eb7-bea1-4c8a-b4b0-ac0f5f2f2f0c" providerId="ADAL" clId="{C4B33309-D5E1-4762-B71E-41246A779AEB}" dt="2023-02-20T08:31:28.107" v="2652" actId="208"/>
          <ac:cxnSpMkLst>
            <pc:docMk/>
            <pc:sldMk cId="3926428454" sldId="274"/>
            <ac:cxnSpMk id="38" creationId="{00000000-0000-0000-0000-000000000000}"/>
          </ac:cxnSpMkLst>
        </pc:cxnChg>
        <pc:cxnChg chg="mod">
          <ac:chgData name="Lara Seidel" userId="12a28eb7-bea1-4c8a-b4b0-ac0f5f2f2f0c" providerId="ADAL" clId="{C4B33309-D5E1-4762-B71E-41246A779AEB}" dt="2023-02-20T08:31:28.107" v="2652" actId="208"/>
          <ac:cxnSpMkLst>
            <pc:docMk/>
            <pc:sldMk cId="3926428454" sldId="274"/>
            <ac:cxnSpMk id="39"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44"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223"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224"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232"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233" creationId="{00000000-0000-0000-0000-000000000000}"/>
          </ac:cxnSpMkLst>
        </pc:cxnChg>
        <pc:cxnChg chg="mod">
          <ac:chgData name="Lara Seidel" userId="12a28eb7-bea1-4c8a-b4b0-ac0f5f2f2f0c" providerId="ADAL" clId="{C4B33309-D5E1-4762-B71E-41246A779AEB}" dt="2023-02-20T08:31:22.645" v="2651" actId="208"/>
          <ac:cxnSpMkLst>
            <pc:docMk/>
            <pc:sldMk cId="3926428454" sldId="274"/>
            <ac:cxnSpMk id="239" creationId="{00000000-0000-0000-0000-000000000000}"/>
          </ac:cxnSpMkLst>
        </pc:cxnChg>
      </pc:sldChg>
      <pc:sldChg chg="addSp delSp modSp mod delCm">
        <pc:chgData name="Lara Seidel" userId="12a28eb7-bea1-4c8a-b4b0-ac0f5f2f2f0c" providerId="ADAL" clId="{C4B33309-D5E1-4762-B71E-41246A779AEB}" dt="2023-06-09T08:43:35.494" v="13687" actId="255"/>
        <pc:sldMkLst>
          <pc:docMk/>
          <pc:sldMk cId="3959923183" sldId="275"/>
        </pc:sldMkLst>
        <pc:spChg chg="del mod">
          <ac:chgData name="Lara Seidel" userId="12a28eb7-bea1-4c8a-b4b0-ac0f5f2f2f0c" providerId="ADAL" clId="{C4B33309-D5E1-4762-B71E-41246A779AEB}" dt="2023-06-09T08:43:26.855" v="13667" actId="478"/>
          <ac:spMkLst>
            <pc:docMk/>
            <pc:sldMk cId="3959923183" sldId="275"/>
            <ac:spMk id="2" creationId="{00000000-0000-0000-0000-000000000000}"/>
          </ac:spMkLst>
        </pc:spChg>
        <pc:spChg chg="mod">
          <ac:chgData name="Lara Seidel" userId="12a28eb7-bea1-4c8a-b4b0-ac0f5f2f2f0c" providerId="ADAL" clId="{C4B33309-D5E1-4762-B71E-41246A779AEB}" dt="2023-02-20T07:39:05.040" v="614" actId="5793"/>
          <ac:spMkLst>
            <pc:docMk/>
            <pc:sldMk cId="3959923183" sldId="275"/>
            <ac:spMk id="6" creationId="{00000000-0000-0000-0000-000000000000}"/>
          </ac:spMkLst>
        </pc:spChg>
        <pc:spChg chg="mod">
          <ac:chgData name="Lara Seidel" userId="12a28eb7-bea1-4c8a-b4b0-ac0f5f2f2f0c" providerId="ADAL" clId="{C4B33309-D5E1-4762-B71E-41246A779AEB}" dt="2023-05-09T08:31:29.023" v="7558" actId="20577"/>
          <ac:spMkLst>
            <pc:docMk/>
            <pc:sldMk cId="3959923183" sldId="275"/>
            <ac:spMk id="7" creationId="{00000000-0000-0000-0000-000000000000}"/>
          </ac:spMkLst>
        </pc:spChg>
        <pc:spChg chg="mod">
          <ac:chgData name="Lara Seidel" userId="12a28eb7-bea1-4c8a-b4b0-ac0f5f2f2f0c" providerId="ADAL" clId="{C4B33309-D5E1-4762-B71E-41246A779AEB}" dt="2023-02-20T07:38:30.510" v="590" actId="3064"/>
          <ac:spMkLst>
            <pc:docMk/>
            <pc:sldMk cId="3959923183" sldId="275"/>
            <ac:spMk id="8" creationId="{00000000-0000-0000-0000-000000000000}"/>
          </ac:spMkLst>
        </pc:spChg>
        <pc:spChg chg="mod">
          <ac:chgData name="Lara Seidel" userId="12a28eb7-bea1-4c8a-b4b0-ac0f5f2f2f0c" providerId="ADAL" clId="{C4B33309-D5E1-4762-B71E-41246A779AEB}" dt="2023-02-20T07:38:33.334" v="592" actId="3064"/>
          <ac:spMkLst>
            <pc:docMk/>
            <pc:sldMk cId="3959923183" sldId="275"/>
            <ac:spMk id="9" creationId="{00000000-0000-0000-0000-000000000000}"/>
          </ac:spMkLst>
        </pc:spChg>
        <pc:spChg chg="add mod">
          <ac:chgData name="Lara Seidel" userId="12a28eb7-bea1-4c8a-b4b0-ac0f5f2f2f0c" providerId="ADAL" clId="{C4B33309-D5E1-4762-B71E-41246A779AEB}" dt="2023-06-09T08:43:35.494" v="13687" actId="255"/>
          <ac:spMkLst>
            <pc:docMk/>
            <pc:sldMk cId="3959923183" sldId="275"/>
            <ac:spMk id="11" creationId="{F71E76D5-B7BF-8494-77BB-5256B1938D28}"/>
          </ac:spMkLst>
        </pc:spChg>
        <pc:extLst>
          <p:ext xmlns:p="http://schemas.openxmlformats.org/presentationml/2006/main" uri="{D6D511B9-2390-475A-947B-AFAB55BFBCF1}">
            <pc226:cmChg xmlns:pc226="http://schemas.microsoft.com/office/powerpoint/2022/06/main/command" chg="del">
              <pc226:chgData name="Lara Seidel" userId="12a28eb7-bea1-4c8a-b4b0-ac0f5f2f2f0c" providerId="ADAL" clId="{C4B33309-D5E1-4762-B71E-41246A779AEB}" dt="2023-02-20T07:33:17.939" v="470"/>
              <pc2:cmMkLst xmlns:pc2="http://schemas.microsoft.com/office/powerpoint/2019/9/main/command">
                <pc:docMk/>
                <pc:sldMk cId="3959923183" sldId="275"/>
                <pc2:cmMk id="{27E35046-B13C-4E57-BD31-DDED6A16479D}"/>
              </pc2:cmMkLst>
            </pc226:cmChg>
          </p:ext>
        </pc:extLst>
      </pc:sldChg>
      <pc:sldChg chg="modSp mod">
        <pc:chgData name="Lara Seidel" userId="12a28eb7-bea1-4c8a-b4b0-ac0f5f2f2f0c" providerId="ADAL" clId="{C4B33309-D5E1-4762-B71E-41246A779AEB}" dt="2023-06-09T08:49:50.400" v="13925" actId="20577"/>
        <pc:sldMkLst>
          <pc:docMk/>
          <pc:sldMk cId="3802248251" sldId="276"/>
        </pc:sldMkLst>
        <pc:spChg chg="mod">
          <ac:chgData name="Lara Seidel" userId="12a28eb7-bea1-4c8a-b4b0-ac0f5f2f2f0c" providerId="ADAL" clId="{C4B33309-D5E1-4762-B71E-41246A779AEB}" dt="2023-06-09T08:49:50.400" v="13925" actId="20577"/>
          <ac:spMkLst>
            <pc:docMk/>
            <pc:sldMk cId="3802248251" sldId="276"/>
            <ac:spMk id="27" creationId="{00000000-0000-0000-0000-000000000000}"/>
          </ac:spMkLst>
        </pc:spChg>
        <pc:spChg chg="mod">
          <ac:chgData name="Lara Seidel" userId="12a28eb7-bea1-4c8a-b4b0-ac0f5f2f2f0c" providerId="ADAL" clId="{C4B33309-D5E1-4762-B71E-41246A779AEB}" dt="2023-02-20T08:46:24.255" v="2744" actId="207"/>
          <ac:spMkLst>
            <pc:docMk/>
            <pc:sldMk cId="3802248251" sldId="276"/>
            <ac:spMk id="33" creationId="{00000000-0000-0000-0000-000000000000}"/>
          </ac:spMkLst>
        </pc:spChg>
        <pc:spChg chg="mod">
          <ac:chgData name="Lara Seidel" userId="12a28eb7-bea1-4c8a-b4b0-ac0f5f2f2f0c" providerId="ADAL" clId="{C4B33309-D5E1-4762-B71E-41246A779AEB}" dt="2023-02-20T08:46:33.013" v="2747" actId="207"/>
          <ac:spMkLst>
            <pc:docMk/>
            <pc:sldMk cId="3802248251" sldId="276"/>
            <ac:spMk id="34" creationId="{00000000-0000-0000-0000-000000000000}"/>
          </ac:spMkLst>
        </pc:spChg>
        <pc:spChg chg="mod">
          <ac:chgData name="Lara Seidel" userId="12a28eb7-bea1-4c8a-b4b0-ac0f5f2f2f0c" providerId="ADAL" clId="{C4B33309-D5E1-4762-B71E-41246A779AEB}" dt="2023-02-20T08:46:27.671" v="2745" actId="207"/>
          <ac:spMkLst>
            <pc:docMk/>
            <pc:sldMk cId="3802248251" sldId="276"/>
            <ac:spMk id="35" creationId="{00000000-0000-0000-0000-000000000000}"/>
          </ac:spMkLst>
        </pc:spChg>
        <pc:spChg chg="mod">
          <ac:chgData name="Lara Seidel" userId="12a28eb7-bea1-4c8a-b4b0-ac0f5f2f2f0c" providerId="ADAL" clId="{C4B33309-D5E1-4762-B71E-41246A779AEB}" dt="2023-02-20T08:46:30.718" v="2746" actId="207"/>
          <ac:spMkLst>
            <pc:docMk/>
            <pc:sldMk cId="3802248251" sldId="276"/>
            <ac:spMk id="36" creationId="{00000000-0000-0000-0000-000000000000}"/>
          </ac:spMkLst>
        </pc:spChg>
        <pc:spChg chg="mod">
          <ac:chgData name="Lara Seidel" userId="12a28eb7-bea1-4c8a-b4b0-ac0f5f2f2f0c" providerId="ADAL" clId="{C4B33309-D5E1-4762-B71E-41246A779AEB}" dt="2023-02-20T08:46:35.352" v="2748" actId="207"/>
          <ac:spMkLst>
            <pc:docMk/>
            <pc:sldMk cId="3802248251" sldId="276"/>
            <ac:spMk id="37" creationId="{00000000-0000-0000-0000-000000000000}"/>
          </ac:spMkLst>
        </pc:spChg>
      </pc:sldChg>
      <pc:sldChg chg="modSp mod ord modClrScheme chgLayout">
        <pc:chgData name="Lara Seidel" userId="12a28eb7-bea1-4c8a-b4b0-ac0f5f2f2f0c" providerId="ADAL" clId="{C4B33309-D5E1-4762-B71E-41246A779AEB}" dt="2023-06-09T08:48:28.730" v="13870" actId="255"/>
        <pc:sldMkLst>
          <pc:docMk/>
          <pc:sldMk cId="1525765145" sldId="277"/>
        </pc:sldMkLst>
        <pc:spChg chg="mod ord">
          <ac:chgData name="Lara Seidel" userId="12a28eb7-bea1-4c8a-b4b0-ac0f5f2f2f0c" providerId="ADAL" clId="{C4B33309-D5E1-4762-B71E-41246A779AEB}" dt="2023-06-09T08:48:28.730" v="13870" actId="255"/>
          <ac:spMkLst>
            <pc:docMk/>
            <pc:sldMk cId="1525765145" sldId="277"/>
            <ac:spMk id="2" creationId="{00000000-0000-0000-0000-000000000000}"/>
          </ac:spMkLst>
        </pc:spChg>
        <pc:spChg chg="mod ord">
          <ac:chgData name="Lara Seidel" userId="12a28eb7-bea1-4c8a-b4b0-ac0f5f2f2f0c" providerId="ADAL" clId="{C4B33309-D5E1-4762-B71E-41246A779AEB}" dt="2023-06-09T08:48:24.378" v="13869" actId="700"/>
          <ac:spMkLst>
            <pc:docMk/>
            <pc:sldMk cId="1525765145" sldId="277"/>
            <ac:spMk id="3" creationId="{9F1738DF-3D4A-A5A5-B9F4-481B579C16E3}"/>
          </ac:spMkLst>
        </pc:spChg>
        <pc:spChg chg="mod ord">
          <ac:chgData name="Lara Seidel" userId="12a28eb7-bea1-4c8a-b4b0-ac0f5f2f2f0c" providerId="ADAL" clId="{C4B33309-D5E1-4762-B71E-41246A779AEB}" dt="2023-06-09T08:48:24.378" v="13869" actId="700"/>
          <ac:spMkLst>
            <pc:docMk/>
            <pc:sldMk cId="1525765145" sldId="277"/>
            <ac:spMk id="5" creationId="{00000000-0000-0000-0000-000000000000}"/>
          </ac:spMkLst>
        </pc:spChg>
        <pc:graphicFrameChg chg="mod ord modGraphic">
          <ac:chgData name="Lara Seidel" userId="12a28eb7-bea1-4c8a-b4b0-ac0f5f2f2f0c" providerId="ADAL" clId="{C4B33309-D5E1-4762-B71E-41246A779AEB}" dt="2023-06-09T08:48:24.378" v="13869" actId="700"/>
          <ac:graphicFrameMkLst>
            <pc:docMk/>
            <pc:sldMk cId="1525765145" sldId="277"/>
            <ac:graphicFrameMk id="6" creationId="{00000000-0000-0000-0000-000000000000}"/>
          </ac:graphicFrameMkLst>
        </pc:graphicFrameChg>
      </pc:sldChg>
      <pc:sldChg chg="del">
        <pc:chgData name="Lara Seidel" userId="12a28eb7-bea1-4c8a-b4b0-ac0f5f2f2f0c" providerId="ADAL" clId="{C4B33309-D5E1-4762-B71E-41246A779AEB}" dt="2023-02-20T07:55:45.320" v="1500" actId="47"/>
        <pc:sldMkLst>
          <pc:docMk/>
          <pc:sldMk cId="2085358874" sldId="278"/>
        </pc:sldMkLst>
      </pc:sldChg>
      <pc:sldChg chg="modSp del mod">
        <pc:chgData name="Lara Seidel" userId="12a28eb7-bea1-4c8a-b4b0-ac0f5f2f2f0c" providerId="ADAL" clId="{C4B33309-D5E1-4762-B71E-41246A779AEB}" dt="2023-02-20T08:35:40.411" v="2687" actId="47"/>
        <pc:sldMkLst>
          <pc:docMk/>
          <pc:sldMk cId="2331962286" sldId="280"/>
        </pc:sldMkLst>
        <pc:spChg chg="mod">
          <ac:chgData name="Lara Seidel" userId="12a28eb7-bea1-4c8a-b4b0-ac0f5f2f2f0c" providerId="ADAL" clId="{C4B33309-D5E1-4762-B71E-41246A779AEB}" dt="2023-02-20T08:34:57.412" v="2682" actId="207"/>
          <ac:spMkLst>
            <pc:docMk/>
            <pc:sldMk cId="2331962286" sldId="280"/>
            <ac:spMk id="16" creationId="{00000000-0000-0000-0000-000000000000}"/>
          </ac:spMkLst>
        </pc:spChg>
        <pc:spChg chg="mod">
          <ac:chgData name="Lara Seidel" userId="12a28eb7-bea1-4c8a-b4b0-ac0f5f2f2f0c" providerId="ADAL" clId="{C4B33309-D5E1-4762-B71E-41246A779AEB}" dt="2023-02-20T08:35:03.372" v="2684" actId="207"/>
          <ac:spMkLst>
            <pc:docMk/>
            <pc:sldMk cId="2331962286" sldId="280"/>
            <ac:spMk id="17" creationId="{00000000-0000-0000-0000-000000000000}"/>
          </ac:spMkLst>
        </pc:spChg>
        <pc:spChg chg="mod">
          <ac:chgData name="Lara Seidel" userId="12a28eb7-bea1-4c8a-b4b0-ac0f5f2f2f0c" providerId="ADAL" clId="{C4B33309-D5E1-4762-B71E-41246A779AEB}" dt="2023-02-20T08:34:59.726" v="2683" actId="207"/>
          <ac:spMkLst>
            <pc:docMk/>
            <pc:sldMk cId="2331962286" sldId="280"/>
            <ac:spMk id="18" creationId="{00000000-0000-0000-0000-000000000000}"/>
          </ac:spMkLst>
        </pc:spChg>
        <pc:spChg chg="mod">
          <ac:chgData name="Lara Seidel" userId="12a28eb7-bea1-4c8a-b4b0-ac0f5f2f2f0c" providerId="ADAL" clId="{C4B33309-D5E1-4762-B71E-41246A779AEB}" dt="2023-02-20T08:35:05.989" v="2685" actId="207"/>
          <ac:spMkLst>
            <pc:docMk/>
            <pc:sldMk cId="2331962286" sldId="280"/>
            <ac:spMk id="19" creationId="{00000000-0000-0000-0000-000000000000}"/>
          </ac:spMkLst>
        </pc:spChg>
        <pc:spChg chg="mod">
          <ac:chgData name="Lara Seidel" userId="12a28eb7-bea1-4c8a-b4b0-ac0f5f2f2f0c" providerId="ADAL" clId="{C4B33309-D5E1-4762-B71E-41246A779AEB}" dt="2023-02-20T08:33:58.501" v="2671" actId="207"/>
          <ac:spMkLst>
            <pc:docMk/>
            <pc:sldMk cId="2331962286" sldId="280"/>
            <ac:spMk id="24" creationId="{00000000-0000-0000-0000-000000000000}"/>
          </ac:spMkLst>
        </pc:spChg>
        <pc:spChg chg="mod">
          <ac:chgData name="Lara Seidel" userId="12a28eb7-bea1-4c8a-b4b0-ac0f5f2f2f0c" providerId="ADAL" clId="{C4B33309-D5E1-4762-B71E-41246A779AEB}" dt="2023-02-20T08:33:58.501" v="2671" actId="207"/>
          <ac:spMkLst>
            <pc:docMk/>
            <pc:sldMk cId="2331962286" sldId="280"/>
            <ac:spMk id="25" creationId="{00000000-0000-0000-0000-000000000000}"/>
          </ac:spMkLst>
        </pc:spChg>
        <pc:spChg chg="mod">
          <ac:chgData name="Lara Seidel" userId="12a28eb7-bea1-4c8a-b4b0-ac0f5f2f2f0c" providerId="ADAL" clId="{C4B33309-D5E1-4762-B71E-41246A779AEB}" dt="2023-02-20T08:33:51.140" v="2669" actId="207"/>
          <ac:spMkLst>
            <pc:docMk/>
            <pc:sldMk cId="2331962286" sldId="280"/>
            <ac:spMk id="30" creationId="{1DA83111-4057-FF4A-8E14-4B748A52FD3D}"/>
          </ac:spMkLst>
        </pc:spChg>
        <pc:spChg chg="mod">
          <ac:chgData name="Lara Seidel" userId="12a28eb7-bea1-4c8a-b4b0-ac0f5f2f2f0c" providerId="ADAL" clId="{C4B33309-D5E1-4762-B71E-41246A779AEB}" dt="2023-02-20T08:33:54.692" v="2670" actId="207"/>
          <ac:spMkLst>
            <pc:docMk/>
            <pc:sldMk cId="2331962286" sldId="280"/>
            <ac:spMk id="31" creationId="{983011EF-C8F5-984C-9590-ED1E75F83544}"/>
          </ac:spMkLst>
        </pc:spChg>
        <pc:spChg chg="mod">
          <ac:chgData name="Lara Seidel" userId="12a28eb7-bea1-4c8a-b4b0-ac0f5f2f2f0c" providerId="ADAL" clId="{C4B33309-D5E1-4762-B71E-41246A779AEB}" dt="2023-02-20T08:33:51.140" v="2669" actId="207"/>
          <ac:spMkLst>
            <pc:docMk/>
            <pc:sldMk cId="2331962286" sldId="280"/>
            <ac:spMk id="32" creationId="{82A1B6C4-2383-6947-ABA0-E104B20710BF}"/>
          </ac:spMkLst>
        </pc:spChg>
        <pc:spChg chg="mod">
          <ac:chgData name="Lara Seidel" userId="12a28eb7-bea1-4c8a-b4b0-ac0f5f2f2f0c" providerId="ADAL" clId="{C4B33309-D5E1-4762-B71E-41246A779AEB}" dt="2023-02-20T08:33:54.692" v="2670" actId="207"/>
          <ac:spMkLst>
            <pc:docMk/>
            <pc:sldMk cId="2331962286" sldId="280"/>
            <ac:spMk id="33" creationId="{7F173BAD-513D-074A-A2AC-7BFF70BF1C45}"/>
          </ac:spMkLst>
        </pc:spChg>
      </pc:sldChg>
      <pc:sldChg chg="del">
        <pc:chgData name="Lara Seidel" userId="12a28eb7-bea1-4c8a-b4b0-ac0f5f2f2f0c" providerId="ADAL" clId="{C4B33309-D5E1-4762-B71E-41246A779AEB}" dt="2023-05-09T12:41:25.510" v="11761" actId="47"/>
        <pc:sldMkLst>
          <pc:docMk/>
          <pc:sldMk cId="2156522596" sldId="282"/>
        </pc:sldMkLst>
      </pc:sldChg>
      <pc:sldChg chg="addSp delSp modSp add del mod">
        <pc:chgData name="Lara Seidel" userId="12a28eb7-bea1-4c8a-b4b0-ac0f5f2f2f0c" providerId="ADAL" clId="{C4B33309-D5E1-4762-B71E-41246A779AEB}" dt="2023-06-09T08:43:17.676" v="13665" actId="255"/>
        <pc:sldMkLst>
          <pc:docMk/>
          <pc:sldMk cId="3482612649" sldId="283"/>
        </pc:sldMkLst>
        <pc:spChg chg="add mod">
          <ac:chgData name="Lara Seidel" userId="12a28eb7-bea1-4c8a-b4b0-ac0f5f2f2f0c" providerId="ADAL" clId="{C4B33309-D5E1-4762-B71E-41246A779AEB}" dt="2023-06-09T08:43:17.676" v="13665" actId="255"/>
          <ac:spMkLst>
            <pc:docMk/>
            <pc:sldMk cId="3482612649" sldId="283"/>
            <ac:spMk id="3" creationId="{B7CA13E0-B819-B8C4-5654-0E72D9D60949}"/>
          </ac:spMkLst>
        </pc:spChg>
        <pc:spChg chg="del">
          <ac:chgData name="Lara Seidel" userId="12a28eb7-bea1-4c8a-b4b0-ac0f5f2f2f0c" providerId="ADAL" clId="{C4B33309-D5E1-4762-B71E-41246A779AEB}" dt="2023-02-20T07:56:02.800" v="1503" actId="478"/>
          <ac:spMkLst>
            <pc:docMk/>
            <pc:sldMk cId="3482612649" sldId="283"/>
            <ac:spMk id="104" creationId="{00000000-0000-0000-0000-000000000000}"/>
          </ac:spMkLst>
        </pc:spChg>
      </pc:sldChg>
      <pc:sldChg chg="modSp mod">
        <pc:chgData name="Lara Seidel" userId="12a28eb7-bea1-4c8a-b4b0-ac0f5f2f2f0c" providerId="ADAL" clId="{C4B33309-D5E1-4762-B71E-41246A779AEB}" dt="2023-06-29T12:11:53.349" v="14450" actId="207"/>
        <pc:sldMkLst>
          <pc:docMk/>
          <pc:sldMk cId="2817926237" sldId="341"/>
        </pc:sldMkLst>
        <pc:spChg chg="mod">
          <ac:chgData name="Lara Seidel" userId="12a28eb7-bea1-4c8a-b4b0-ac0f5f2f2f0c" providerId="ADAL" clId="{C4B33309-D5E1-4762-B71E-41246A779AEB}" dt="2023-06-29T12:11:03.793" v="14445" actId="207"/>
          <ac:spMkLst>
            <pc:docMk/>
            <pc:sldMk cId="2817926237" sldId="341"/>
            <ac:spMk id="4" creationId="{3783B371-69E8-4C3B-A0D2-3050362A7A99}"/>
          </ac:spMkLst>
        </pc:spChg>
        <pc:spChg chg="mod">
          <ac:chgData name="Lara Seidel" userId="12a28eb7-bea1-4c8a-b4b0-ac0f5f2f2f0c" providerId="ADAL" clId="{C4B33309-D5E1-4762-B71E-41246A779AEB}" dt="2023-06-29T12:11:52.958" v="14449" actId="207"/>
          <ac:spMkLst>
            <pc:docMk/>
            <pc:sldMk cId="2817926237" sldId="341"/>
            <ac:spMk id="5" creationId="{0F10B39C-139B-4C38-9AE9-2BB872111A22}"/>
          </ac:spMkLst>
        </pc:spChg>
        <pc:spChg chg="mod">
          <ac:chgData name="Lara Seidel" userId="12a28eb7-bea1-4c8a-b4b0-ac0f5f2f2f0c" providerId="ADAL" clId="{C4B33309-D5E1-4762-B71E-41246A779AEB}" dt="2023-06-29T12:11:53.349" v="14450" actId="207"/>
          <ac:spMkLst>
            <pc:docMk/>
            <pc:sldMk cId="2817926237" sldId="341"/>
            <ac:spMk id="9" creationId="{BA1F24DD-9D12-4781-9202-E36BE57EDE47}"/>
          </ac:spMkLst>
        </pc:spChg>
        <pc:spChg chg="mod">
          <ac:chgData name="Lara Seidel" userId="12a28eb7-bea1-4c8a-b4b0-ac0f5f2f2f0c" providerId="ADAL" clId="{C4B33309-D5E1-4762-B71E-41246A779AEB}" dt="2023-06-29T12:10:58.216" v="14442" actId="207"/>
          <ac:spMkLst>
            <pc:docMk/>
            <pc:sldMk cId="2817926237" sldId="341"/>
            <ac:spMk id="10" creationId="{15A3D5F2-0BC7-4EFE-9A41-06577E2FB96B}"/>
          </ac:spMkLst>
        </pc:spChg>
        <pc:spChg chg="mod">
          <ac:chgData name="Lara Seidel" userId="12a28eb7-bea1-4c8a-b4b0-ac0f5f2f2f0c" providerId="ADAL" clId="{C4B33309-D5E1-4762-B71E-41246A779AEB}" dt="2023-06-29T12:10:54.379" v="14441" actId="207"/>
          <ac:spMkLst>
            <pc:docMk/>
            <pc:sldMk cId="2817926237" sldId="341"/>
            <ac:spMk id="19" creationId="{77ADC026-13B5-4749-AE73-5966CBFAE083}"/>
          </ac:spMkLst>
        </pc:spChg>
        <pc:spChg chg="mod">
          <ac:chgData name="Lara Seidel" userId="12a28eb7-bea1-4c8a-b4b0-ac0f5f2f2f0c" providerId="ADAL" clId="{C4B33309-D5E1-4762-B71E-41246A779AEB}" dt="2023-06-29T12:10:50.982" v="14440" actId="207"/>
          <ac:spMkLst>
            <pc:docMk/>
            <pc:sldMk cId="2817926237" sldId="341"/>
            <ac:spMk id="22" creationId="{DCCA1C3A-BAA8-48B0-A113-FCBCCD6AA082}"/>
          </ac:spMkLst>
        </pc:spChg>
        <pc:spChg chg="mod">
          <ac:chgData name="Lara Seidel" userId="12a28eb7-bea1-4c8a-b4b0-ac0f5f2f2f0c" providerId="ADAL" clId="{C4B33309-D5E1-4762-B71E-41246A779AEB}" dt="2023-06-29T12:10:32.713" v="14436" actId="207"/>
          <ac:spMkLst>
            <pc:docMk/>
            <pc:sldMk cId="2817926237" sldId="341"/>
            <ac:spMk id="24" creationId="{39B594CC-F883-4AE8-9060-589A326CC9AD}"/>
          </ac:spMkLst>
        </pc:spChg>
        <pc:spChg chg="mod">
          <ac:chgData name="Lara Seidel" userId="12a28eb7-bea1-4c8a-b4b0-ac0f5f2f2f0c" providerId="ADAL" clId="{C4B33309-D5E1-4762-B71E-41246A779AEB}" dt="2023-06-29T12:10:48.104" v="14439" actId="207"/>
          <ac:spMkLst>
            <pc:docMk/>
            <pc:sldMk cId="2817926237" sldId="341"/>
            <ac:spMk id="25" creationId="{8EC96405-5ADE-4B3A-BA3B-11B8C7C110EA}"/>
          </ac:spMkLst>
        </pc:spChg>
        <pc:spChg chg="mod">
          <ac:chgData name="Lara Seidel" userId="12a28eb7-bea1-4c8a-b4b0-ac0f5f2f2f0c" providerId="ADAL" clId="{C4B33309-D5E1-4762-B71E-41246A779AEB}" dt="2023-06-29T12:10:32.713" v="14436" actId="207"/>
          <ac:spMkLst>
            <pc:docMk/>
            <pc:sldMk cId="2817926237" sldId="341"/>
            <ac:spMk id="26" creationId="{07272BC7-5519-4C2F-A101-E1A3552C8308}"/>
          </ac:spMkLst>
        </pc:spChg>
        <pc:spChg chg="mod">
          <ac:chgData name="Lara Seidel" userId="12a28eb7-bea1-4c8a-b4b0-ac0f5f2f2f0c" providerId="ADAL" clId="{C4B33309-D5E1-4762-B71E-41246A779AEB}" dt="2023-06-29T12:10:32.713" v="14436" actId="207"/>
          <ac:spMkLst>
            <pc:docMk/>
            <pc:sldMk cId="2817926237" sldId="341"/>
            <ac:spMk id="27" creationId="{45E4FDE9-CA9C-4674-9405-3B1ADD58335C}"/>
          </ac:spMkLst>
        </pc:spChg>
        <pc:spChg chg="mod">
          <ac:chgData name="Lara Seidel" userId="12a28eb7-bea1-4c8a-b4b0-ac0f5f2f2f0c" providerId="ADAL" clId="{C4B33309-D5E1-4762-B71E-41246A779AEB}" dt="2023-06-29T12:10:32.713" v="14436" actId="207"/>
          <ac:spMkLst>
            <pc:docMk/>
            <pc:sldMk cId="2817926237" sldId="341"/>
            <ac:spMk id="28" creationId="{04630430-6BDD-4863-9707-0708F98AA667}"/>
          </ac:spMkLst>
        </pc:spChg>
        <pc:spChg chg="mod">
          <ac:chgData name="Lara Seidel" userId="12a28eb7-bea1-4c8a-b4b0-ac0f5f2f2f0c" providerId="ADAL" clId="{C4B33309-D5E1-4762-B71E-41246A779AEB}" dt="2023-06-29T12:11:00.860" v="14444" actId="1076"/>
          <ac:spMkLst>
            <pc:docMk/>
            <pc:sldMk cId="2817926237" sldId="341"/>
            <ac:spMk id="29" creationId="{7E59B145-765D-40B8-948E-B85DFC0CF826}"/>
          </ac:spMkLst>
        </pc:spChg>
      </pc:sldChg>
      <pc:sldChg chg="addSp delSp modSp mod ord addCm delCm modCm">
        <pc:chgData name="Lara Seidel" userId="12a28eb7-bea1-4c8a-b4b0-ac0f5f2f2f0c" providerId="ADAL" clId="{C4B33309-D5E1-4762-B71E-41246A779AEB}" dt="2023-07-21T13:47:41.699" v="15875"/>
        <pc:sldMkLst>
          <pc:docMk/>
          <pc:sldMk cId="1238611543" sldId="352"/>
        </pc:sldMkLst>
        <pc:spChg chg="add mod">
          <ac:chgData name="Lara Seidel" userId="12a28eb7-bea1-4c8a-b4b0-ac0f5f2f2f0c" providerId="ADAL" clId="{C4B33309-D5E1-4762-B71E-41246A779AEB}" dt="2023-06-19T06:04:19.570" v="13928"/>
          <ac:spMkLst>
            <pc:docMk/>
            <pc:sldMk cId="1238611543" sldId="352"/>
            <ac:spMk id="3" creationId="{E1965FE0-B6C2-DA06-0353-FCF07C1399B2}"/>
          </ac:spMkLst>
        </pc:spChg>
        <pc:spChg chg="del">
          <ac:chgData name="Lara Seidel" userId="12a28eb7-bea1-4c8a-b4b0-ac0f5f2f2f0c" providerId="ADAL" clId="{C4B33309-D5E1-4762-B71E-41246A779AEB}" dt="2023-05-09T12:56:05.710" v="13071" actId="478"/>
          <ac:spMkLst>
            <pc:docMk/>
            <pc:sldMk cId="1238611543" sldId="352"/>
            <ac:spMk id="4" creationId="{3120F9F2-5E55-4268-B6DC-73FBA61F72CC}"/>
          </ac:spMkLst>
        </pc:spChg>
        <pc:spChg chg="mod">
          <ac:chgData name="Lara Seidel" userId="12a28eb7-bea1-4c8a-b4b0-ac0f5f2f2f0c" providerId="ADAL" clId="{C4B33309-D5E1-4762-B71E-41246A779AEB}" dt="2023-06-09T08:49:02.695" v="13884" actId="255"/>
          <ac:spMkLst>
            <pc:docMk/>
            <pc:sldMk cId="1238611543" sldId="352"/>
            <ac:spMk id="6" creationId="{B63764AD-63A7-4D57-83F6-9C9F1E6A1C75}"/>
          </ac:spMkLst>
        </pc:spChg>
        <pc:graphicFrameChg chg="mod modGraphic">
          <ac:chgData name="Lara Seidel" userId="12a28eb7-bea1-4c8a-b4b0-ac0f5f2f2f0c" providerId="ADAL" clId="{C4B33309-D5E1-4762-B71E-41246A779AEB}" dt="2023-07-21T13:46:16.810" v="15869" actId="14100"/>
          <ac:graphicFrameMkLst>
            <pc:docMk/>
            <pc:sldMk cId="1238611543" sldId="352"/>
            <ac:graphicFrameMk id="8" creationId="{DD7D4595-3602-4196-B248-492C9032B1B4}"/>
          </ac:graphicFrameMkLst>
        </pc:graphicFrameChg>
        <pc:extLst>
          <p:ext xmlns:p="http://schemas.openxmlformats.org/presentationml/2006/main" uri="{D6D511B9-2390-475A-947B-AFAB55BFBCF1}">
            <pc226:cmChg xmlns:pc226="http://schemas.microsoft.com/office/powerpoint/2022/06/main/command" chg="mod">
              <pc226:chgData name="Lara Seidel" userId="12a28eb7-bea1-4c8a-b4b0-ac0f5f2f2f0c" providerId="ADAL" clId="{C4B33309-D5E1-4762-B71E-41246A779AEB}" dt="2023-07-21T13:47:25.736" v="15872"/>
              <pc2:cmMkLst xmlns:pc2="http://schemas.microsoft.com/office/powerpoint/2019/9/main/command">
                <pc:docMk/>
                <pc:sldMk cId="1238611543" sldId="352"/>
                <pc2:cmMk id="{EE229600-99E2-4DA4-ADFB-9FE940C139CE}"/>
              </pc2:cmMkLst>
              <pc226:cmRplyChg chg="add">
                <pc226:chgData name="Lara Seidel" userId="12a28eb7-bea1-4c8a-b4b0-ac0f5f2f2f0c" providerId="ADAL" clId="{C4B33309-D5E1-4762-B71E-41246A779AEB}" dt="2023-07-21T13:46:04.570" v="15865"/>
                <pc2:cmRplyMkLst xmlns:pc2="http://schemas.microsoft.com/office/powerpoint/2019/9/main/command">
                  <pc:docMk/>
                  <pc:sldMk cId="1238611543" sldId="352"/>
                  <pc2:cmMk id="{EE229600-99E2-4DA4-ADFB-9FE940C139CE}"/>
                  <pc2:cmRplyMk id="{EF394656-718E-4016-82AA-972724DF0009}"/>
                </pc2:cmRplyMkLst>
              </pc226:cmRplyChg>
              <pc226:cmRplyChg chg="add">
                <pc226:chgData name="Lara Seidel" userId="12a28eb7-bea1-4c8a-b4b0-ac0f5f2f2f0c" providerId="ADAL" clId="{C4B33309-D5E1-4762-B71E-41246A779AEB}" dt="2023-07-21T13:41:55.701" v="15771"/>
                <pc2:cmRplyMkLst xmlns:pc2="http://schemas.microsoft.com/office/powerpoint/2019/9/main/command">
                  <pc:docMk/>
                  <pc:sldMk cId="1238611543" sldId="352"/>
                  <pc2:cmMk id="{EE229600-99E2-4DA4-ADFB-9FE940C139CE}"/>
                  <pc2:cmRplyMk id="{A0308CCD-8AFA-4413-ACA9-69DCBACD63EE}"/>
                </pc2:cmRplyMkLst>
              </pc226:cmRplyChg>
            </pc226:cmChg>
            <pc226:cmChg xmlns:pc226="http://schemas.microsoft.com/office/powerpoint/2022/06/main/command" chg="add mod">
              <pc226:chgData name="Lara Seidel" userId="12a28eb7-bea1-4c8a-b4b0-ac0f5f2f2f0c" providerId="ADAL" clId="{C4B33309-D5E1-4762-B71E-41246A779AEB}" dt="2023-07-21T13:47:41.699" v="15875"/>
              <pc2:cmMkLst xmlns:pc2="http://schemas.microsoft.com/office/powerpoint/2019/9/main/command">
                <pc:docMk/>
                <pc:sldMk cId="1238611543" sldId="352"/>
                <pc2:cmMk id="{21171D14-0441-452F-8777-FB70F56C6C4C}"/>
              </pc2:cmMkLst>
              <pc226:cmRplyChg chg="add">
                <pc226:chgData name="Lara Seidel" userId="12a28eb7-bea1-4c8a-b4b0-ac0f5f2f2f0c" providerId="ADAL" clId="{C4B33309-D5E1-4762-B71E-41246A779AEB}" dt="2023-06-19T06:06:20.482" v="13930"/>
                <pc2:cmRplyMkLst xmlns:pc2="http://schemas.microsoft.com/office/powerpoint/2019/9/main/command">
                  <pc:docMk/>
                  <pc:sldMk cId="1238611543" sldId="352"/>
                  <pc2:cmMk id="{21171D14-0441-452F-8777-FB70F56C6C4C}"/>
                  <pc2:cmRplyMk id="{57751035-29D4-420E-A838-17675C18FA01}"/>
                </pc2:cmRplyMkLst>
              </pc226:cmRplyChg>
              <pc226:cmRplyChg chg="add">
                <pc226:chgData name="Lara Seidel" userId="12a28eb7-bea1-4c8a-b4b0-ac0f5f2f2f0c" providerId="ADAL" clId="{C4B33309-D5E1-4762-B71E-41246A779AEB}" dt="2023-07-20T07:35:42.436" v="14820"/>
                <pc2:cmRplyMkLst xmlns:pc2="http://schemas.microsoft.com/office/powerpoint/2019/9/main/command">
                  <pc:docMk/>
                  <pc:sldMk cId="1238611543" sldId="352"/>
                  <pc2:cmMk id="{21171D14-0441-452F-8777-FB70F56C6C4C}"/>
                  <pc2:cmRplyMk id="{AD6EA883-0561-4D8D-BE37-14A7F74C8507}"/>
                </pc2:cmRplyMkLst>
              </pc226:cmRplyChg>
            </pc226:cmChg>
            <pc226:cmChg xmlns:pc226="http://schemas.microsoft.com/office/powerpoint/2022/06/main/command" chg="add del mod">
              <pc226:chgData name="Lara Seidel" userId="12a28eb7-bea1-4c8a-b4b0-ac0f5f2f2f0c" providerId="ADAL" clId="{C4B33309-D5E1-4762-B71E-41246A779AEB}" dt="2023-07-20T07:39:46.479" v="14821"/>
              <pc2:cmMkLst xmlns:pc2="http://schemas.microsoft.com/office/powerpoint/2019/9/main/command">
                <pc:docMk/>
                <pc:sldMk cId="1238611543" sldId="352"/>
                <pc2:cmMk id="{62CA2D1F-4EA1-4A32-8A41-0917D0EEBCFC}"/>
              </pc2:cmMkLst>
            </pc226:cmChg>
            <pc226:cmChg xmlns:pc226="http://schemas.microsoft.com/office/powerpoint/2022/06/main/command" chg="add del">
              <pc226:chgData name="Lara Seidel" userId="12a28eb7-bea1-4c8a-b4b0-ac0f5f2f2f0c" providerId="ADAL" clId="{C4B33309-D5E1-4762-B71E-41246A779AEB}" dt="2023-07-21T13:47:21.842" v="15871"/>
              <pc2:cmMkLst xmlns:pc2="http://schemas.microsoft.com/office/powerpoint/2019/9/main/command">
                <pc:docMk/>
                <pc:sldMk cId="1238611543" sldId="352"/>
                <pc2:cmMk id="{CC507726-B16F-4103-9CB1-F2DB3635F053}"/>
              </pc2:cmMkLst>
            </pc226:cmChg>
            <pc226:cmChg xmlns:pc226="http://schemas.microsoft.com/office/powerpoint/2022/06/main/command" chg="mod">
              <pc226:chgData name="Lara Seidel" userId="12a28eb7-bea1-4c8a-b4b0-ac0f5f2f2f0c" providerId="ADAL" clId="{C4B33309-D5E1-4762-B71E-41246A779AEB}" dt="2023-07-21T13:47:33.042" v="15874"/>
              <pc2:cmMkLst xmlns:pc2="http://schemas.microsoft.com/office/powerpoint/2019/9/main/command">
                <pc:docMk/>
                <pc:sldMk cId="1238611543" sldId="352"/>
                <pc2:cmMk id="{9208C927-F14A-4DB1-8E14-039340AA6F34}"/>
              </pc2:cmMkLst>
              <pc226:cmRplyChg chg="add">
                <pc226:chgData name="Lara Seidel" userId="12a28eb7-bea1-4c8a-b4b0-ac0f5f2f2f0c" providerId="ADAL" clId="{C4B33309-D5E1-4762-B71E-41246A779AEB}" dt="2023-07-21T13:43:24.475" v="15772"/>
                <pc2:cmRplyMkLst xmlns:pc2="http://schemas.microsoft.com/office/powerpoint/2019/9/main/command">
                  <pc:docMk/>
                  <pc:sldMk cId="1238611543" sldId="352"/>
                  <pc2:cmMk id="{9208C927-F14A-4DB1-8E14-039340AA6F34}"/>
                  <pc2:cmRplyMk id="{642A1741-7B1F-4E3D-9692-FD84DEFEE066}"/>
                </pc2:cmRplyMkLst>
              </pc226:cmRplyChg>
            </pc226:cmChg>
            <pc226:cmChg xmlns:pc226="http://schemas.microsoft.com/office/powerpoint/2022/06/main/command" chg="mod">
              <pc226:chgData name="Lara Seidel" userId="12a28eb7-bea1-4c8a-b4b0-ac0f5f2f2f0c" providerId="ADAL" clId="{C4B33309-D5E1-4762-B71E-41246A779AEB}" dt="2023-07-21T13:47:28.165" v="15873"/>
              <pc2:cmMkLst xmlns:pc2="http://schemas.microsoft.com/office/powerpoint/2019/9/main/command">
                <pc:docMk/>
                <pc:sldMk cId="1238611543" sldId="352"/>
                <pc2:cmMk id="{267F922E-4AA3-4BB4-9056-B1A902A1A895}"/>
              </pc2:cmMkLst>
            </pc226:cmChg>
            <pc226:cmChg xmlns:pc226="http://schemas.microsoft.com/office/powerpoint/2022/06/main/command" chg="add">
              <pc226:chgData name="Lara Seidel" userId="12a28eb7-bea1-4c8a-b4b0-ac0f5f2f2f0c" providerId="ADAL" clId="{C4B33309-D5E1-4762-B71E-41246A779AEB}" dt="2023-07-21T13:47:18.588" v="15870"/>
              <pc2:cmMkLst xmlns:pc2="http://schemas.microsoft.com/office/powerpoint/2019/9/main/command">
                <pc:docMk/>
                <pc:sldMk cId="1238611543" sldId="352"/>
                <pc2:cmMk id="{81CFCCE8-F097-4C89-B671-DC7018C6BE3C}"/>
              </pc2:cmMkLst>
            </pc226:cmChg>
          </p:ext>
        </pc:extLst>
      </pc:sldChg>
      <pc:sldChg chg="addSp delSp modSp mod">
        <pc:chgData name="Lara Seidel" userId="12a28eb7-bea1-4c8a-b4b0-ac0f5f2f2f0c" providerId="ADAL" clId="{C4B33309-D5E1-4762-B71E-41246A779AEB}" dt="2023-06-29T11:59:30.100" v="14364" actId="1036"/>
        <pc:sldMkLst>
          <pc:docMk/>
          <pc:sldMk cId="424765861" sldId="356"/>
        </pc:sldMkLst>
        <pc:spChg chg="add mod">
          <ac:chgData name="Lara Seidel" userId="12a28eb7-bea1-4c8a-b4b0-ac0f5f2f2f0c" providerId="ADAL" clId="{C4B33309-D5E1-4762-B71E-41246A779AEB}" dt="2023-06-09T08:47:13.090" v="13843" actId="20577"/>
          <ac:spMkLst>
            <pc:docMk/>
            <pc:sldMk cId="424765861" sldId="356"/>
            <ac:spMk id="4" creationId="{223506B0-2E7C-5FA9-AD57-1098EDFAF477}"/>
          </ac:spMkLst>
        </pc:spChg>
        <pc:spChg chg="mod">
          <ac:chgData name="Lara Seidel" userId="12a28eb7-bea1-4c8a-b4b0-ac0f5f2f2f0c" providerId="ADAL" clId="{C4B33309-D5E1-4762-B71E-41246A779AEB}" dt="2023-06-29T11:59:30.100" v="14364" actId="1036"/>
          <ac:spMkLst>
            <pc:docMk/>
            <pc:sldMk cId="424765861" sldId="356"/>
            <ac:spMk id="6" creationId="{E0C21B2E-8FAC-B94A-87A3-4EE2DE8E4300}"/>
          </ac:spMkLst>
        </pc:spChg>
        <pc:spChg chg="mod">
          <ac:chgData name="Lara Seidel" userId="12a28eb7-bea1-4c8a-b4b0-ac0f5f2f2f0c" providerId="ADAL" clId="{C4B33309-D5E1-4762-B71E-41246A779AEB}" dt="2023-06-29T11:59:30.100" v="14364" actId="1036"/>
          <ac:spMkLst>
            <pc:docMk/>
            <pc:sldMk cId="424765861" sldId="356"/>
            <ac:spMk id="7" creationId="{56365056-1419-EE46-9C69-6F68CB60E3AF}"/>
          </ac:spMkLst>
        </pc:spChg>
        <pc:spChg chg="del mod">
          <ac:chgData name="Lara Seidel" userId="12a28eb7-bea1-4c8a-b4b0-ac0f5f2f2f0c" providerId="ADAL" clId="{C4B33309-D5E1-4762-B71E-41246A779AEB}" dt="2023-06-09T08:47:04.562" v="13835" actId="478"/>
          <ac:spMkLst>
            <pc:docMk/>
            <pc:sldMk cId="424765861" sldId="356"/>
            <ac:spMk id="8" creationId="{D12E84E0-66AC-9544-81D9-6774B8BDBC59}"/>
          </ac:spMkLst>
        </pc:spChg>
        <pc:spChg chg="mod">
          <ac:chgData name="Lara Seidel" userId="12a28eb7-bea1-4c8a-b4b0-ac0f5f2f2f0c" providerId="ADAL" clId="{C4B33309-D5E1-4762-B71E-41246A779AEB}" dt="2023-06-29T11:59:30.100" v="14364" actId="1036"/>
          <ac:spMkLst>
            <pc:docMk/>
            <pc:sldMk cId="424765861" sldId="356"/>
            <ac:spMk id="10" creationId="{571C6B26-794F-2E4B-A9B5-D50B95A6AB12}"/>
          </ac:spMkLst>
        </pc:spChg>
        <pc:spChg chg="mod">
          <ac:chgData name="Lara Seidel" userId="12a28eb7-bea1-4c8a-b4b0-ac0f5f2f2f0c" providerId="ADAL" clId="{C4B33309-D5E1-4762-B71E-41246A779AEB}" dt="2023-06-29T11:59:30.100" v="14364" actId="1036"/>
          <ac:spMkLst>
            <pc:docMk/>
            <pc:sldMk cId="424765861" sldId="356"/>
            <ac:spMk id="11" creationId="{C827117A-6818-634D-8BC5-B1173031DAE0}"/>
          </ac:spMkLst>
        </pc:spChg>
      </pc:sldChg>
      <pc:sldChg chg="addSp modSp del mod">
        <pc:chgData name="Lara Seidel" userId="12a28eb7-bea1-4c8a-b4b0-ac0f5f2f2f0c" providerId="ADAL" clId="{C4B33309-D5E1-4762-B71E-41246A779AEB}" dt="2023-02-20T08:21:19.908" v="2549" actId="47"/>
        <pc:sldMkLst>
          <pc:docMk/>
          <pc:sldMk cId="3568312462" sldId="1085"/>
        </pc:sldMkLst>
        <pc:spChg chg="add mod">
          <ac:chgData name="Lara Seidel" userId="12a28eb7-bea1-4c8a-b4b0-ac0f5f2f2f0c" providerId="ADAL" clId="{C4B33309-D5E1-4762-B71E-41246A779AEB}" dt="2023-02-07T11:00:10.598" v="188" actId="20577"/>
          <ac:spMkLst>
            <pc:docMk/>
            <pc:sldMk cId="3568312462" sldId="1085"/>
            <ac:spMk id="2" creationId="{43F8E1A9-E8B2-7D6E-CA53-D528ACAD4D6C}"/>
          </ac:spMkLst>
        </pc:spChg>
      </pc:sldChg>
      <pc:sldChg chg="modSp del mod">
        <pc:chgData name="Lara Seidel" userId="12a28eb7-bea1-4c8a-b4b0-ac0f5f2f2f0c" providerId="ADAL" clId="{C4B33309-D5E1-4762-B71E-41246A779AEB}" dt="2023-02-20T08:30:30.261" v="2648" actId="47"/>
        <pc:sldMkLst>
          <pc:docMk/>
          <pc:sldMk cId="1031009173" sldId="1097"/>
        </pc:sldMkLst>
        <pc:graphicFrameChg chg="mod modGraphic">
          <ac:chgData name="Lara Seidel" userId="12a28eb7-bea1-4c8a-b4b0-ac0f5f2f2f0c" providerId="ADAL" clId="{C4B33309-D5E1-4762-B71E-41246A779AEB}" dt="2023-02-20T08:26:48.399" v="2644"/>
          <ac:graphicFrameMkLst>
            <pc:docMk/>
            <pc:sldMk cId="1031009173" sldId="1097"/>
            <ac:graphicFrameMk id="6" creationId="{C981F6DF-C804-4AF9-BD43-728DBF720184}"/>
          </ac:graphicFrameMkLst>
        </pc:graphicFrameChg>
      </pc:sldChg>
      <pc:sldChg chg="addSp delSp modSp del mod ord modCm">
        <pc:chgData name="Lara Seidel" userId="12a28eb7-bea1-4c8a-b4b0-ac0f5f2f2f0c" providerId="ADAL" clId="{C4B33309-D5E1-4762-B71E-41246A779AEB}" dt="2023-02-21T15:29:21.914" v="7484" actId="47"/>
        <pc:sldMkLst>
          <pc:docMk/>
          <pc:sldMk cId="655032052" sldId="1102"/>
        </pc:sldMkLst>
        <pc:spChg chg="mod topLvl">
          <ac:chgData name="Lara Seidel" userId="12a28eb7-bea1-4c8a-b4b0-ac0f5f2f2f0c" providerId="ADAL" clId="{C4B33309-D5E1-4762-B71E-41246A779AEB}" dt="2023-02-21T15:15:03.495" v="7183" actId="1038"/>
          <ac:spMkLst>
            <pc:docMk/>
            <pc:sldMk cId="655032052" sldId="1102"/>
            <ac:spMk id="4" creationId="{A6853D1A-5FC0-4C11-83C7-6558FBF87CBD}"/>
          </ac:spMkLst>
        </pc:spChg>
        <pc:spChg chg="mod topLvl">
          <ac:chgData name="Lara Seidel" userId="12a28eb7-bea1-4c8a-b4b0-ac0f5f2f2f0c" providerId="ADAL" clId="{C4B33309-D5E1-4762-B71E-41246A779AEB}" dt="2023-02-21T15:14:09.684" v="7140" actId="165"/>
          <ac:spMkLst>
            <pc:docMk/>
            <pc:sldMk cId="655032052" sldId="1102"/>
            <ac:spMk id="6" creationId="{46BBEDC3-F83A-174A-97A0-720398E083F0}"/>
          </ac:spMkLst>
        </pc:spChg>
        <pc:spChg chg="del">
          <ac:chgData name="Lara Seidel" userId="12a28eb7-bea1-4c8a-b4b0-ac0f5f2f2f0c" providerId="ADAL" clId="{C4B33309-D5E1-4762-B71E-41246A779AEB}" dt="2023-02-21T15:13:50.800" v="7133" actId="478"/>
          <ac:spMkLst>
            <pc:docMk/>
            <pc:sldMk cId="655032052" sldId="1102"/>
            <ac:spMk id="7" creationId="{66220170-62EE-A54B-AE09-0B977486A35E}"/>
          </ac:spMkLst>
        </pc:spChg>
        <pc:spChg chg="mod">
          <ac:chgData name="Lara Seidel" userId="12a28eb7-bea1-4c8a-b4b0-ac0f5f2f2f0c" providerId="ADAL" clId="{C4B33309-D5E1-4762-B71E-41246A779AEB}" dt="2023-02-20T09:58:02.509" v="5650" actId="20577"/>
          <ac:spMkLst>
            <pc:docMk/>
            <pc:sldMk cId="655032052" sldId="1102"/>
            <ac:spMk id="8" creationId="{D12E84E0-66AC-9544-81D9-6774B8BDBC59}"/>
          </ac:spMkLst>
        </pc:spChg>
        <pc:spChg chg="mod topLvl">
          <ac:chgData name="Lara Seidel" userId="12a28eb7-bea1-4c8a-b4b0-ac0f5f2f2f0c" providerId="ADAL" clId="{C4B33309-D5E1-4762-B71E-41246A779AEB}" dt="2023-02-21T15:14:09.684" v="7140" actId="165"/>
          <ac:spMkLst>
            <pc:docMk/>
            <pc:sldMk cId="655032052" sldId="1102"/>
            <ac:spMk id="10" creationId="{886D377C-FF08-EB48-BCFB-6036F0DBA316}"/>
          </ac:spMkLst>
        </pc:spChg>
        <pc:spChg chg="mod topLvl">
          <ac:chgData name="Lara Seidel" userId="12a28eb7-bea1-4c8a-b4b0-ac0f5f2f2f0c" providerId="ADAL" clId="{C4B33309-D5E1-4762-B71E-41246A779AEB}" dt="2023-02-21T15:14:09.684" v="7140" actId="165"/>
          <ac:spMkLst>
            <pc:docMk/>
            <pc:sldMk cId="655032052" sldId="1102"/>
            <ac:spMk id="11" creationId="{BE72C2DF-A75A-6D48-810C-360D30E93090}"/>
          </ac:spMkLst>
        </pc:spChg>
        <pc:spChg chg="mod topLvl">
          <ac:chgData name="Lara Seidel" userId="12a28eb7-bea1-4c8a-b4b0-ac0f5f2f2f0c" providerId="ADAL" clId="{C4B33309-D5E1-4762-B71E-41246A779AEB}" dt="2023-02-21T15:14:09.684" v="7140" actId="165"/>
          <ac:spMkLst>
            <pc:docMk/>
            <pc:sldMk cId="655032052" sldId="1102"/>
            <ac:spMk id="12" creationId="{9BFF93CD-952C-7347-AFDD-044135EBC452}"/>
          </ac:spMkLst>
        </pc:spChg>
        <pc:spChg chg="mod">
          <ac:chgData name="Lara Seidel" userId="12a28eb7-bea1-4c8a-b4b0-ac0f5f2f2f0c" providerId="ADAL" clId="{C4B33309-D5E1-4762-B71E-41246A779AEB}" dt="2023-02-21T15:14:09.684" v="7140" actId="165"/>
          <ac:spMkLst>
            <pc:docMk/>
            <pc:sldMk cId="655032052" sldId="1102"/>
            <ac:spMk id="15" creationId="{45ABF0D5-1718-544E-A581-51E2DA751BAA}"/>
          </ac:spMkLst>
        </pc:spChg>
        <pc:spChg chg="add del mod">
          <ac:chgData name="Lara Seidel" userId="12a28eb7-bea1-4c8a-b4b0-ac0f5f2f2f0c" providerId="ADAL" clId="{C4B33309-D5E1-4762-B71E-41246A779AEB}" dt="2023-02-21T15:14:09.684" v="7140" actId="165"/>
          <ac:spMkLst>
            <pc:docMk/>
            <pc:sldMk cId="655032052" sldId="1102"/>
            <ac:spMk id="16" creationId="{D1E4A42E-75C2-2B41-8FA7-68794209E50D}"/>
          </ac:spMkLst>
        </pc:spChg>
        <pc:spChg chg="mod">
          <ac:chgData name="Lara Seidel" userId="12a28eb7-bea1-4c8a-b4b0-ac0f5f2f2f0c" providerId="ADAL" clId="{C4B33309-D5E1-4762-B71E-41246A779AEB}" dt="2023-02-21T15:14:09.684" v="7140" actId="165"/>
          <ac:spMkLst>
            <pc:docMk/>
            <pc:sldMk cId="655032052" sldId="1102"/>
            <ac:spMk id="17" creationId="{5CBC6C48-C8B4-014F-AE32-AAD98DB7D2CC}"/>
          </ac:spMkLst>
        </pc:spChg>
        <pc:spChg chg="mod topLvl">
          <ac:chgData name="Lara Seidel" userId="12a28eb7-bea1-4c8a-b4b0-ac0f5f2f2f0c" providerId="ADAL" clId="{C4B33309-D5E1-4762-B71E-41246A779AEB}" dt="2023-02-21T15:15:23.453" v="7188" actId="14100"/>
          <ac:spMkLst>
            <pc:docMk/>
            <pc:sldMk cId="655032052" sldId="1102"/>
            <ac:spMk id="18" creationId="{860A080C-CA5E-B446-B8C8-4408D415CB9B}"/>
          </ac:spMkLst>
        </pc:spChg>
        <pc:spChg chg="mod topLvl">
          <ac:chgData name="Lara Seidel" userId="12a28eb7-bea1-4c8a-b4b0-ac0f5f2f2f0c" providerId="ADAL" clId="{C4B33309-D5E1-4762-B71E-41246A779AEB}" dt="2023-02-21T15:14:09.684" v="7140" actId="165"/>
          <ac:spMkLst>
            <pc:docMk/>
            <pc:sldMk cId="655032052" sldId="1102"/>
            <ac:spMk id="23" creationId="{69D912DF-DA2B-0141-9A5D-84A4FDFD1019}"/>
          </ac:spMkLst>
        </pc:spChg>
        <pc:spChg chg="mod topLvl">
          <ac:chgData name="Lara Seidel" userId="12a28eb7-bea1-4c8a-b4b0-ac0f5f2f2f0c" providerId="ADAL" clId="{C4B33309-D5E1-4762-B71E-41246A779AEB}" dt="2023-02-21T15:14:46.485" v="7149" actId="14100"/>
          <ac:spMkLst>
            <pc:docMk/>
            <pc:sldMk cId="655032052" sldId="1102"/>
            <ac:spMk id="24" creationId="{38A875A7-E29B-1B47-B09F-5CCBFA54BF58}"/>
          </ac:spMkLst>
        </pc:spChg>
        <pc:spChg chg="del">
          <ac:chgData name="Lara Seidel" userId="12a28eb7-bea1-4c8a-b4b0-ac0f5f2f2f0c" providerId="ADAL" clId="{C4B33309-D5E1-4762-B71E-41246A779AEB}" dt="2023-02-21T15:13:54.543" v="7137" actId="478"/>
          <ac:spMkLst>
            <pc:docMk/>
            <pc:sldMk cId="655032052" sldId="1102"/>
            <ac:spMk id="25" creationId="{0E1E2463-08B9-C74A-A0C7-2C6C1D95031A}"/>
          </ac:spMkLst>
        </pc:spChg>
        <pc:spChg chg="mod topLvl">
          <ac:chgData name="Lara Seidel" userId="12a28eb7-bea1-4c8a-b4b0-ac0f5f2f2f0c" providerId="ADAL" clId="{C4B33309-D5E1-4762-B71E-41246A779AEB}" dt="2023-02-21T15:14:09.684" v="7140" actId="165"/>
          <ac:spMkLst>
            <pc:docMk/>
            <pc:sldMk cId="655032052" sldId="1102"/>
            <ac:spMk id="33" creationId="{4A06EAC0-E01F-764C-8D1F-11E64489DE0F}"/>
          </ac:spMkLst>
        </pc:spChg>
        <pc:spChg chg="mod topLvl">
          <ac:chgData name="Lara Seidel" userId="12a28eb7-bea1-4c8a-b4b0-ac0f5f2f2f0c" providerId="ADAL" clId="{C4B33309-D5E1-4762-B71E-41246A779AEB}" dt="2023-02-21T15:14:09.684" v="7140" actId="165"/>
          <ac:spMkLst>
            <pc:docMk/>
            <pc:sldMk cId="655032052" sldId="1102"/>
            <ac:spMk id="34" creationId="{914A3ED7-BB0F-9848-A0F5-ED048FF558C4}"/>
          </ac:spMkLst>
        </pc:spChg>
        <pc:spChg chg="mod topLvl">
          <ac:chgData name="Lara Seidel" userId="12a28eb7-bea1-4c8a-b4b0-ac0f5f2f2f0c" providerId="ADAL" clId="{C4B33309-D5E1-4762-B71E-41246A779AEB}" dt="2023-02-21T15:14:09.684" v="7140" actId="165"/>
          <ac:spMkLst>
            <pc:docMk/>
            <pc:sldMk cId="655032052" sldId="1102"/>
            <ac:spMk id="35" creationId="{B714570E-C40E-0049-BB7B-6914B8992496}"/>
          </ac:spMkLst>
        </pc:spChg>
        <pc:spChg chg="mod topLvl">
          <ac:chgData name="Lara Seidel" userId="12a28eb7-bea1-4c8a-b4b0-ac0f5f2f2f0c" providerId="ADAL" clId="{C4B33309-D5E1-4762-B71E-41246A779AEB}" dt="2023-02-21T15:14:09.684" v="7140" actId="165"/>
          <ac:spMkLst>
            <pc:docMk/>
            <pc:sldMk cId="655032052" sldId="1102"/>
            <ac:spMk id="36" creationId="{E1305B7B-24EB-384A-BAA3-D34125981A1C}"/>
          </ac:spMkLst>
        </pc:spChg>
        <pc:spChg chg="mod topLvl">
          <ac:chgData name="Lara Seidel" userId="12a28eb7-bea1-4c8a-b4b0-ac0f5f2f2f0c" providerId="ADAL" clId="{C4B33309-D5E1-4762-B71E-41246A779AEB}" dt="2023-02-21T15:14:09.684" v="7140" actId="165"/>
          <ac:spMkLst>
            <pc:docMk/>
            <pc:sldMk cId="655032052" sldId="1102"/>
            <ac:spMk id="37" creationId="{81A25340-E85A-304D-80B8-A546C2C7EEFC}"/>
          </ac:spMkLst>
        </pc:spChg>
        <pc:spChg chg="del mod topLvl">
          <ac:chgData name="Lara Seidel" userId="12a28eb7-bea1-4c8a-b4b0-ac0f5f2f2f0c" providerId="ADAL" clId="{C4B33309-D5E1-4762-B71E-41246A779AEB}" dt="2023-02-21T15:14:26.344" v="7144" actId="478"/>
          <ac:spMkLst>
            <pc:docMk/>
            <pc:sldMk cId="655032052" sldId="1102"/>
            <ac:spMk id="38" creationId="{1D727643-261B-2142-BA9B-7ABA02883B2B}"/>
          </ac:spMkLst>
        </pc:spChg>
        <pc:spChg chg="mod topLvl">
          <ac:chgData name="Lara Seidel" userId="12a28eb7-bea1-4c8a-b4b0-ac0f5f2f2f0c" providerId="ADAL" clId="{C4B33309-D5E1-4762-B71E-41246A779AEB}" dt="2023-02-21T15:15:03.495" v="7183" actId="1038"/>
          <ac:spMkLst>
            <pc:docMk/>
            <pc:sldMk cId="655032052" sldId="1102"/>
            <ac:spMk id="40" creationId="{B916269C-AE77-4AD2-91BD-C6FD61A3AC41}"/>
          </ac:spMkLst>
        </pc:spChg>
        <pc:spChg chg="mod topLvl">
          <ac:chgData name="Lara Seidel" userId="12a28eb7-bea1-4c8a-b4b0-ac0f5f2f2f0c" providerId="ADAL" clId="{C4B33309-D5E1-4762-B71E-41246A779AEB}" dt="2023-02-21T15:15:03.495" v="7183" actId="1038"/>
          <ac:spMkLst>
            <pc:docMk/>
            <pc:sldMk cId="655032052" sldId="1102"/>
            <ac:spMk id="41" creationId="{CCF80DED-43F4-4769-B9D7-0E8AAAF868F4}"/>
          </ac:spMkLst>
        </pc:spChg>
        <pc:spChg chg="mod topLvl">
          <ac:chgData name="Lara Seidel" userId="12a28eb7-bea1-4c8a-b4b0-ac0f5f2f2f0c" providerId="ADAL" clId="{C4B33309-D5E1-4762-B71E-41246A779AEB}" dt="2023-02-21T15:15:03.495" v="7183" actId="1038"/>
          <ac:spMkLst>
            <pc:docMk/>
            <pc:sldMk cId="655032052" sldId="1102"/>
            <ac:spMk id="42" creationId="{17EB7108-A1CD-41EA-AD57-04230F5D572D}"/>
          </ac:spMkLst>
        </pc:spChg>
        <pc:spChg chg="mod topLvl">
          <ac:chgData name="Lara Seidel" userId="12a28eb7-bea1-4c8a-b4b0-ac0f5f2f2f0c" providerId="ADAL" clId="{C4B33309-D5E1-4762-B71E-41246A779AEB}" dt="2023-02-21T15:15:03.495" v="7183" actId="1038"/>
          <ac:spMkLst>
            <pc:docMk/>
            <pc:sldMk cId="655032052" sldId="1102"/>
            <ac:spMk id="43" creationId="{9C1F3E9C-1752-4442-82DB-27F91B199693}"/>
          </ac:spMkLst>
        </pc:spChg>
        <pc:spChg chg="add mod">
          <ac:chgData name="Lara Seidel" userId="12a28eb7-bea1-4c8a-b4b0-ac0f5f2f2f0c" providerId="ADAL" clId="{C4B33309-D5E1-4762-B71E-41246A779AEB}" dt="2023-02-21T15:15:18.061" v="7187" actId="20577"/>
          <ac:spMkLst>
            <pc:docMk/>
            <pc:sldMk cId="655032052" sldId="1102"/>
            <ac:spMk id="45" creationId="{D342207D-4702-D938-7691-540E76A47C06}"/>
          </ac:spMkLst>
        </pc:spChg>
        <pc:spChg chg="add mod">
          <ac:chgData name="Lara Seidel" userId="12a28eb7-bea1-4c8a-b4b0-ac0f5f2f2f0c" providerId="ADAL" clId="{C4B33309-D5E1-4762-B71E-41246A779AEB}" dt="2023-02-21T15:15:32.261" v="7191" actId="20577"/>
          <ac:spMkLst>
            <pc:docMk/>
            <pc:sldMk cId="655032052" sldId="1102"/>
            <ac:spMk id="48" creationId="{CF83E403-F566-C2D7-D69E-1C0EE0826E33}"/>
          </ac:spMkLst>
        </pc:spChg>
        <pc:grpChg chg="add del">
          <ac:chgData name="Lara Seidel" userId="12a28eb7-bea1-4c8a-b4b0-ac0f5f2f2f0c" providerId="ADAL" clId="{C4B33309-D5E1-4762-B71E-41246A779AEB}" dt="2023-02-21T15:14:09.684" v="7140" actId="165"/>
          <ac:grpSpMkLst>
            <pc:docMk/>
            <pc:sldMk cId="655032052" sldId="1102"/>
            <ac:grpSpMk id="5" creationId="{176308C1-3978-4B18-B130-F353870FB485}"/>
          </ac:grpSpMkLst>
        </pc:grpChg>
        <pc:grpChg chg="mod topLvl">
          <ac:chgData name="Lara Seidel" userId="12a28eb7-bea1-4c8a-b4b0-ac0f5f2f2f0c" providerId="ADAL" clId="{C4B33309-D5E1-4762-B71E-41246A779AEB}" dt="2023-02-21T15:14:31.086" v="7146" actId="1076"/>
          <ac:grpSpMkLst>
            <pc:docMk/>
            <pc:sldMk cId="655032052" sldId="1102"/>
            <ac:grpSpMk id="14" creationId="{9CA8641C-05AB-A147-B576-B1046EA596C5}"/>
          </ac:grpSpMkLst>
        </pc:grpChg>
        <pc:picChg chg="mod topLvl">
          <ac:chgData name="Lara Seidel" userId="12a28eb7-bea1-4c8a-b4b0-ac0f5f2f2f0c" providerId="ADAL" clId="{C4B33309-D5E1-4762-B71E-41246A779AEB}" dt="2023-02-21T15:14:09.684" v="7140" actId="165"/>
          <ac:picMkLst>
            <pc:docMk/>
            <pc:sldMk cId="655032052" sldId="1102"/>
            <ac:picMk id="9" creationId="{4A9F95B7-5550-9E43-81CD-6590D245C1EC}"/>
          </ac:picMkLst>
        </pc:picChg>
        <pc:picChg chg="mod topLvl">
          <ac:chgData name="Lara Seidel" userId="12a28eb7-bea1-4c8a-b4b0-ac0f5f2f2f0c" providerId="ADAL" clId="{C4B33309-D5E1-4762-B71E-41246A779AEB}" dt="2023-02-21T15:14:09.684" v="7140" actId="165"/>
          <ac:picMkLst>
            <pc:docMk/>
            <pc:sldMk cId="655032052" sldId="1102"/>
            <ac:picMk id="26" creationId="{EA2116D8-25E0-E349-84F4-25D798D6E213}"/>
          </ac:picMkLst>
        </pc:picChg>
        <pc:picChg chg="del">
          <ac:chgData name="Lara Seidel" userId="12a28eb7-bea1-4c8a-b4b0-ac0f5f2f2f0c" providerId="ADAL" clId="{C4B33309-D5E1-4762-B71E-41246A779AEB}" dt="2023-02-21T15:13:48.792" v="7131" actId="478"/>
          <ac:picMkLst>
            <pc:docMk/>
            <pc:sldMk cId="655032052" sldId="1102"/>
            <ac:picMk id="27" creationId="{38ABA7BF-0CDC-FE45-8133-06B43CD9F2EC}"/>
          </ac:picMkLst>
        </pc:picChg>
        <pc:picChg chg="mod topLvl">
          <ac:chgData name="Lara Seidel" userId="12a28eb7-bea1-4c8a-b4b0-ac0f5f2f2f0c" providerId="ADAL" clId="{C4B33309-D5E1-4762-B71E-41246A779AEB}" dt="2023-02-21T15:14:28.310" v="7145" actId="1076"/>
          <ac:picMkLst>
            <pc:docMk/>
            <pc:sldMk cId="655032052" sldId="1102"/>
            <ac:picMk id="28" creationId="{2F20EAE4-31EE-7A47-AB1A-40B63F44222D}"/>
          </ac:picMkLst>
        </pc:picChg>
        <pc:picChg chg="mod topLvl">
          <ac:chgData name="Lara Seidel" userId="12a28eb7-bea1-4c8a-b4b0-ac0f5f2f2f0c" providerId="ADAL" clId="{C4B33309-D5E1-4762-B71E-41246A779AEB}" dt="2023-02-21T15:15:03.495" v="7183" actId="1038"/>
          <ac:picMkLst>
            <pc:docMk/>
            <pc:sldMk cId="655032052" sldId="1102"/>
            <ac:picMk id="29" creationId="{EEB487DF-F9EC-FE44-B791-27CCEFBD66B7}"/>
          </ac:picMkLst>
        </pc:picChg>
        <pc:picChg chg="mod topLvl">
          <ac:chgData name="Lara Seidel" userId="12a28eb7-bea1-4c8a-b4b0-ac0f5f2f2f0c" providerId="ADAL" clId="{C4B33309-D5E1-4762-B71E-41246A779AEB}" dt="2023-02-21T15:15:03.495" v="7183" actId="1038"/>
          <ac:picMkLst>
            <pc:docMk/>
            <pc:sldMk cId="655032052" sldId="1102"/>
            <ac:picMk id="30" creationId="{11BC5B0E-F729-2F4F-888C-BA2235388B3F}"/>
          </ac:picMkLst>
        </pc:picChg>
        <pc:picChg chg="mod topLvl">
          <ac:chgData name="Lara Seidel" userId="12a28eb7-bea1-4c8a-b4b0-ac0f5f2f2f0c" providerId="ADAL" clId="{C4B33309-D5E1-4762-B71E-41246A779AEB}" dt="2023-02-21T15:15:03.495" v="7183" actId="1038"/>
          <ac:picMkLst>
            <pc:docMk/>
            <pc:sldMk cId="655032052" sldId="1102"/>
            <ac:picMk id="31" creationId="{E8849F84-D90A-6A47-AA5D-F8EE44A309D8}"/>
          </ac:picMkLst>
        </pc:picChg>
        <pc:picChg chg="mod topLvl">
          <ac:chgData name="Lara Seidel" userId="12a28eb7-bea1-4c8a-b4b0-ac0f5f2f2f0c" providerId="ADAL" clId="{C4B33309-D5E1-4762-B71E-41246A779AEB}" dt="2023-02-21T15:15:03.495" v="7183" actId="1038"/>
          <ac:picMkLst>
            <pc:docMk/>
            <pc:sldMk cId="655032052" sldId="1102"/>
            <ac:picMk id="32" creationId="{3305207E-BF58-EE48-8B85-644892621382}"/>
          </ac:picMkLst>
        </pc:picChg>
        <pc:picChg chg="mod topLvl">
          <ac:chgData name="Lara Seidel" userId="12a28eb7-bea1-4c8a-b4b0-ac0f5f2f2f0c" providerId="ADAL" clId="{C4B33309-D5E1-4762-B71E-41246A779AEB}" dt="2023-02-21T15:15:03.495" v="7183" actId="1038"/>
          <ac:picMkLst>
            <pc:docMk/>
            <pc:sldMk cId="655032052" sldId="1102"/>
            <ac:picMk id="39" creationId="{75405812-77B3-3048-8992-91EBCF639F10}"/>
          </ac:picMkLst>
        </pc:picChg>
        <pc:picChg chg="add mod">
          <ac:chgData name="Lara Seidel" userId="12a28eb7-bea1-4c8a-b4b0-ac0f5f2f2f0c" providerId="ADAL" clId="{C4B33309-D5E1-4762-B71E-41246A779AEB}" dt="2023-02-21T15:15:16.029" v="7185" actId="1076"/>
          <ac:picMkLst>
            <pc:docMk/>
            <pc:sldMk cId="655032052" sldId="1102"/>
            <ac:picMk id="44" creationId="{8437B837-6F0C-F471-F263-86E705307B79}"/>
          </ac:picMkLst>
        </pc:picChg>
        <pc:picChg chg="add mod">
          <ac:chgData name="Lara Seidel" userId="12a28eb7-bea1-4c8a-b4b0-ac0f5f2f2f0c" providerId="ADAL" clId="{C4B33309-D5E1-4762-B71E-41246A779AEB}" dt="2023-02-21T15:15:30.304" v="7189" actId="571"/>
          <ac:picMkLst>
            <pc:docMk/>
            <pc:sldMk cId="655032052" sldId="1102"/>
            <ac:picMk id="47" creationId="{70AD983A-46F4-0B3D-D736-F944E8B69574}"/>
          </ac:picMkLst>
        </pc:picChg>
        <pc:cxnChg chg="add mod">
          <ac:chgData name="Lara Seidel" userId="12a28eb7-bea1-4c8a-b4b0-ac0f5f2f2f0c" providerId="ADAL" clId="{C4B33309-D5E1-4762-B71E-41246A779AEB}" dt="2023-02-21T15:15:16.029" v="7185" actId="1076"/>
          <ac:cxnSpMkLst>
            <pc:docMk/>
            <pc:sldMk cId="655032052" sldId="1102"/>
            <ac:cxnSpMk id="2" creationId="{221187B0-6271-5D76-22FD-E0D8359906EA}"/>
          </ac:cxnSpMkLst>
        </pc:cxnChg>
        <pc:cxnChg chg="mod topLvl">
          <ac:chgData name="Lara Seidel" userId="12a28eb7-bea1-4c8a-b4b0-ac0f5f2f2f0c" providerId="ADAL" clId="{C4B33309-D5E1-4762-B71E-41246A779AEB}" dt="2023-02-21T15:14:09.684" v="7140" actId="165"/>
          <ac:cxnSpMkLst>
            <pc:docMk/>
            <pc:sldMk cId="655032052" sldId="1102"/>
            <ac:cxnSpMk id="13" creationId="{DDE4C87A-827A-CF43-A354-B40E4079616C}"/>
          </ac:cxnSpMkLst>
        </pc:cxnChg>
        <pc:cxnChg chg="mod topLvl">
          <ac:chgData name="Lara Seidel" userId="12a28eb7-bea1-4c8a-b4b0-ac0f5f2f2f0c" providerId="ADAL" clId="{C4B33309-D5E1-4762-B71E-41246A779AEB}" dt="2023-02-21T15:15:03.495" v="7183" actId="1038"/>
          <ac:cxnSpMkLst>
            <pc:docMk/>
            <pc:sldMk cId="655032052" sldId="1102"/>
            <ac:cxnSpMk id="19" creationId="{BB1CE0F8-8E0B-114B-9AF8-B74899C9E43F}"/>
          </ac:cxnSpMkLst>
        </pc:cxnChg>
        <pc:cxnChg chg="mod topLvl">
          <ac:chgData name="Lara Seidel" userId="12a28eb7-bea1-4c8a-b4b0-ac0f5f2f2f0c" providerId="ADAL" clId="{C4B33309-D5E1-4762-B71E-41246A779AEB}" dt="2023-02-21T15:15:03.495" v="7183" actId="1038"/>
          <ac:cxnSpMkLst>
            <pc:docMk/>
            <pc:sldMk cId="655032052" sldId="1102"/>
            <ac:cxnSpMk id="20" creationId="{F4311A40-1EFF-5E45-B9DB-81D87367AC74}"/>
          </ac:cxnSpMkLst>
        </pc:cxnChg>
        <pc:cxnChg chg="mod topLvl">
          <ac:chgData name="Lara Seidel" userId="12a28eb7-bea1-4c8a-b4b0-ac0f5f2f2f0c" providerId="ADAL" clId="{C4B33309-D5E1-4762-B71E-41246A779AEB}" dt="2023-02-21T15:15:03.495" v="7183" actId="1038"/>
          <ac:cxnSpMkLst>
            <pc:docMk/>
            <pc:sldMk cId="655032052" sldId="1102"/>
            <ac:cxnSpMk id="21" creationId="{A2A1880A-A910-7549-A767-DC48394A3F1B}"/>
          </ac:cxnSpMkLst>
        </pc:cxnChg>
        <pc:cxnChg chg="mod topLvl">
          <ac:chgData name="Lara Seidel" userId="12a28eb7-bea1-4c8a-b4b0-ac0f5f2f2f0c" providerId="ADAL" clId="{C4B33309-D5E1-4762-B71E-41246A779AEB}" dt="2023-02-21T15:15:03.495" v="7183" actId="1038"/>
          <ac:cxnSpMkLst>
            <pc:docMk/>
            <pc:sldMk cId="655032052" sldId="1102"/>
            <ac:cxnSpMk id="22" creationId="{5D4C2A94-24DC-DC41-8FFD-F565B095D202}"/>
          </ac:cxnSpMkLst>
        </pc:cxnChg>
        <pc:cxnChg chg="add mod">
          <ac:chgData name="Lara Seidel" userId="12a28eb7-bea1-4c8a-b4b0-ac0f5f2f2f0c" providerId="ADAL" clId="{C4B33309-D5E1-4762-B71E-41246A779AEB}" dt="2023-02-21T15:15:30.304" v="7189" actId="571"/>
          <ac:cxnSpMkLst>
            <pc:docMk/>
            <pc:sldMk cId="655032052" sldId="1102"/>
            <ac:cxnSpMk id="46" creationId="{47A9A718-96B5-3FA3-E8EE-335BC4E2A1A3}"/>
          </ac:cxnSpMkLst>
        </pc:cxnChg>
        <pc:extLst>
          <p:ext xmlns:p="http://schemas.openxmlformats.org/presentationml/2006/main" uri="{D6D511B9-2390-475A-947B-AFAB55BFBCF1}">
            <pc226:cmChg xmlns:pc226="http://schemas.microsoft.com/office/powerpoint/2022/06/main/command" chg="mod">
              <pc226:chgData name="Lara Seidel" userId="12a28eb7-bea1-4c8a-b4b0-ac0f5f2f2f0c" providerId="ADAL" clId="{C4B33309-D5E1-4762-B71E-41246A779AEB}" dt="2023-02-21T15:13:48.799" v="7132" actId="2056"/>
              <pc2:cmMkLst xmlns:pc2="http://schemas.microsoft.com/office/powerpoint/2019/9/main/command">
                <pc:docMk/>
                <pc:sldMk cId="655032052" sldId="1102"/>
                <pc2:cmMk id="{CC0E9CAE-74C3-437B-B14C-CFFFA05DF88E}"/>
              </pc2:cmMkLst>
            </pc226:cmChg>
            <pc226:cmChg xmlns:pc226="http://schemas.microsoft.com/office/powerpoint/2022/06/main/command" chg="mod">
              <pc226:chgData name="Lara Seidel" userId="12a28eb7-bea1-4c8a-b4b0-ac0f5f2f2f0c" providerId="ADAL" clId="{C4B33309-D5E1-4762-B71E-41246A779AEB}" dt="2023-02-21T15:13:52.966" v="7136" actId="478"/>
              <pc2:cmMkLst xmlns:pc2="http://schemas.microsoft.com/office/powerpoint/2019/9/main/command">
                <pc:docMk/>
                <pc:sldMk cId="655032052" sldId="1102"/>
                <pc2:cmMk id="{82A252D0-11AC-4C30-B239-299E00B097C2}"/>
              </pc2:cmMkLst>
            </pc226:cmChg>
          </p:ext>
        </pc:extLst>
      </pc:sldChg>
      <pc:sldChg chg="modSp mod">
        <pc:chgData name="Lara Seidel" userId="12a28eb7-bea1-4c8a-b4b0-ac0f5f2f2f0c" providerId="ADAL" clId="{C4B33309-D5E1-4762-B71E-41246A779AEB}" dt="2023-06-09T08:42:50.849" v="13660" actId="255"/>
        <pc:sldMkLst>
          <pc:docMk/>
          <pc:sldMk cId="4085719445" sldId="1105"/>
        </pc:sldMkLst>
        <pc:spChg chg="mod">
          <ac:chgData name="Lara Seidel" userId="12a28eb7-bea1-4c8a-b4b0-ac0f5f2f2f0c" providerId="ADAL" clId="{C4B33309-D5E1-4762-B71E-41246A779AEB}" dt="2023-05-09T11:33:13.816" v="10420" actId="179"/>
          <ac:spMkLst>
            <pc:docMk/>
            <pc:sldMk cId="4085719445" sldId="1105"/>
            <ac:spMk id="3" creationId="{933656E5-1DC9-252B-AD7F-360E90B7F2FA}"/>
          </ac:spMkLst>
        </pc:spChg>
        <pc:spChg chg="mod">
          <ac:chgData name="Lara Seidel" userId="12a28eb7-bea1-4c8a-b4b0-ac0f5f2f2f0c" providerId="ADAL" clId="{C4B33309-D5E1-4762-B71E-41246A779AEB}" dt="2023-06-09T08:42:50.849" v="13660" actId="255"/>
          <ac:spMkLst>
            <pc:docMk/>
            <pc:sldMk cId="4085719445" sldId="1105"/>
            <ac:spMk id="13" creationId="{A1C048C1-379E-2BB0-FD16-8B450476C307}"/>
          </ac:spMkLst>
        </pc:spChg>
        <pc:graphicFrameChg chg="modGraphic">
          <ac:chgData name="Lara Seidel" userId="12a28eb7-bea1-4c8a-b4b0-ac0f5f2f2f0c" providerId="ADAL" clId="{C4B33309-D5E1-4762-B71E-41246A779AEB}" dt="2023-02-20T08:03:21.936" v="1527" actId="2711"/>
          <ac:graphicFrameMkLst>
            <pc:docMk/>
            <pc:sldMk cId="4085719445" sldId="1105"/>
            <ac:graphicFrameMk id="14" creationId="{23A4EA41-902C-504A-736A-24A804A0E290}"/>
          </ac:graphicFrameMkLst>
        </pc:graphicFrameChg>
      </pc:sldChg>
      <pc:sldChg chg="addSp modSp del">
        <pc:chgData name="Lara Seidel" userId="12a28eb7-bea1-4c8a-b4b0-ac0f5f2f2f0c" providerId="ADAL" clId="{C4B33309-D5E1-4762-B71E-41246A779AEB}" dt="2023-05-09T12:41:24.535" v="11760" actId="47"/>
        <pc:sldMkLst>
          <pc:docMk/>
          <pc:sldMk cId="2991967745" sldId="1110"/>
        </pc:sldMkLst>
        <pc:spChg chg="add mod">
          <ac:chgData name="Lara Seidel" userId="12a28eb7-bea1-4c8a-b4b0-ac0f5f2f2f0c" providerId="ADAL" clId="{C4B33309-D5E1-4762-B71E-41246A779AEB}" dt="2023-02-07T11:00:56.482" v="199"/>
          <ac:spMkLst>
            <pc:docMk/>
            <pc:sldMk cId="2991967745" sldId="1110"/>
            <ac:spMk id="6" creationId="{388906FF-5764-9F7F-5854-48418011C143}"/>
          </ac:spMkLst>
        </pc:spChg>
      </pc:sldChg>
      <pc:sldChg chg="addSp modSp del mod ord">
        <pc:chgData name="Lara Seidel" userId="12a28eb7-bea1-4c8a-b4b0-ac0f5f2f2f0c" providerId="ADAL" clId="{C4B33309-D5E1-4762-B71E-41246A779AEB}" dt="2023-02-07T10:59:23.265" v="68" actId="47"/>
        <pc:sldMkLst>
          <pc:docMk/>
          <pc:sldMk cId="1675508122" sldId="1111"/>
        </pc:sldMkLst>
        <pc:spChg chg="add mod">
          <ac:chgData name="Lara Seidel" userId="12a28eb7-bea1-4c8a-b4b0-ac0f5f2f2f0c" providerId="ADAL" clId="{C4B33309-D5E1-4762-B71E-41246A779AEB}" dt="2023-02-07T10:58:50.103" v="64" actId="20577"/>
          <ac:spMkLst>
            <pc:docMk/>
            <pc:sldMk cId="1675508122" sldId="1111"/>
            <ac:spMk id="7" creationId="{C05B9D3D-3713-CC58-BF2A-557110DF6AD3}"/>
          </ac:spMkLst>
        </pc:spChg>
      </pc:sldChg>
      <pc:sldChg chg="addSp delSp modSp add del mod ord addCm">
        <pc:chgData name="Lara Seidel" userId="12a28eb7-bea1-4c8a-b4b0-ac0f5f2f2f0c" providerId="ADAL" clId="{C4B33309-D5E1-4762-B71E-41246A779AEB}" dt="2023-07-20T07:20:20.177" v="14609" actId="47"/>
        <pc:sldMkLst>
          <pc:docMk/>
          <pc:sldMk cId="3854177671" sldId="1112"/>
        </pc:sldMkLst>
        <pc:spChg chg="mod">
          <ac:chgData name="Lara Seidel" userId="12a28eb7-bea1-4c8a-b4b0-ac0f5f2f2f0c" providerId="ADAL" clId="{C4B33309-D5E1-4762-B71E-41246A779AEB}" dt="2023-06-09T08:44:51.851" v="13718" actId="255"/>
          <ac:spMkLst>
            <pc:docMk/>
            <pc:sldMk cId="3854177671" sldId="1112"/>
            <ac:spMk id="2" creationId="{60EF6A5C-2278-112B-AB9E-C08B317BDE63}"/>
          </ac:spMkLst>
        </pc:spChg>
        <pc:spChg chg="mod">
          <ac:chgData name="Lara Seidel" userId="12a28eb7-bea1-4c8a-b4b0-ac0f5f2f2f0c" providerId="ADAL" clId="{C4B33309-D5E1-4762-B71E-41246A779AEB}" dt="2023-06-29T11:36:01.503" v="14092" actId="20577"/>
          <ac:spMkLst>
            <pc:docMk/>
            <pc:sldMk cId="3854177671" sldId="1112"/>
            <ac:spMk id="3" creationId="{933656E5-1DC9-252B-AD7F-360E90B7F2FA}"/>
          </ac:spMkLst>
        </pc:spChg>
        <pc:spChg chg="add del mod">
          <ac:chgData name="Lara Seidel" userId="12a28eb7-bea1-4c8a-b4b0-ac0f5f2f2f0c" providerId="ADAL" clId="{C4B33309-D5E1-4762-B71E-41246A779AEB}" dt="2023-05-09T12:03:03.288" v="10970" actId="478"/>
          <ac:spMkLst>
            <pc:docMk/>
            <pc:sldMk cId="3854177671" sldId="1112"/>
            <ac:spMk id="6" creationId="{0BFFD83D-DEA4-B2E0-3966-22B9BACE96E9}"/>
          </ac:spMkLst>
        </pc:spChg>
        <pc:spChg chg="del">
          <ac:chgData name="Lara Seidel" userId="12a28eb7-bea1-4c8a-b4b0-ac0f5f2f2f0c" providerId="ADAL" clId="{C4B33309-D5E1-4762-B71E-41246A779AEB}" dt="2023-02-20T10:12:28.286" v="7015" actId="478"/>
          <ac:spMkLst>
            <pc:docMk/>
            <pc:sldMk cId="3854177671" sldId="1112"/>
            <ac:spMk id="7" creationId="{8F841F1E-7212-9CE3-CFEE-C005FE1641F8}"/>
          </ac:spMkLst>
        </pc:spChg>
        <pc:spChg chg="del">
          <ac:chgData name="Lara Seidel" userId="12a28eb7-bea1-4c8a-b4b0-ac0f5f2f2f0c" providerId="ADAL" clId="{C4B33309-D5E1-4762-B71E-41246A779AEB}" dt="2023-05-09T12:02:40.330" v="10965" actId="478"/>
          <ac:spMkLst>
            <pc:docMk/>
            <pc:sldMk cId="3854177671" sldId="1112"/>
            <ac:spMk id="9" creationId="{42E3529F-F2BC-8C44-1154-E240762EBD69}"/>
          </ac:spMkLst>
        </pc:spChg>
        <pc:spChg chg="del">
          <ac:chgData name="Lara Seidel" userId="12a28eb7-bea1-4c8a-b4b0-ac0f5f2f2f0c" providerId="ADAL" clId="{C4B33309-D5E1-4762-B71E-41246A779AEB}" dt="2023-02-20T10:12:27.719" v="7014" actId="478"/>
          <ac:spMkLst>
            <pc:docMk/>
            <pc:sldMk cId="3854177671" sldId="1112"/>
            <ac:spMk id="10" creationId="{AB35E7CF-7674-3447-67A3-F4C8BEFFA1EF}"/>
          </ac:spMkLst>
        </pc:spChg>
        <pc:spChg chg="del">
          <ac:chgData name="Lara Seidel" userId="12a28eb7-bea1-4c8a-b4b0-ac0f5f2f2f0c" providerId="ADAL" clId="{C4B33309-D5E1-4762-B71E-41246A779AEB}" dt="2023-02-20T10:12:26.068" v="7013" actId="478"/>
          <ac:spMkLst>
            <pc:docMk/>
            <pc:sldMk cId="3854177671" sldId="1112"/>
            <ac:spMk id="12" creationId="{67527556-DF3E-F316-B2BC-0C1C972A1E19}"/>
          </ac:spMkLst>
        </pc:spChg>
        <pc:graphicFrameChg chg="add mod modGraphic">
          <ac:chgData name="Lara Seidel" userId="12a28eb7-bea1-4c8a-b4b0-ac0f5f2f2f0c" providerId="ADAL" clId="{C4B33309-D5E1-4762-B71E-41246A779AEB}" dt="2023-06-29T12:14:59.069" v="14536" actId="1037"/>
          <ac:graphicFrameMkLst>
            <pc:docMk/>
            <pc:sldMk cId="3854177671" sldId="1112"/>
            <ac:graphicFrameMk id="8" creationId="{374AA481-EF70-2ACE-D50B-F94D13DAFF97}"/>
          </ac:graphicFrameMkLst>
        </pc:graphicFrameChg>
        <pc:extLst>
          <p:ext xmlns:p="http://schemas.openxmlformats.org/presentationml/2006/main" uri="{D6D511B9-2390-475A-947B-AFAB55BFBCF1}">
            <pc226:cmChg xmlns:pc226="http://schemas.microsoft.com/office/powerpoint/2022/06/main/command" chg="add">
              <pc226:chgData name="Lara Seidel" userId="12a28eb7-bea1-4c8a-b4b0-ac0f5f2f2f0c" providerId="ADAL" clId="{C4B33309-D5E1-4762-B71E-41246A779AEB}" dt="2023-06-29T11:45:29.987" v="14093"/>
              <pc2:cmMkLst xmlns:pc2="http://schemas.microsoft.com/office/powerpoint/2019/9/main/command">
                <pc:docMk/>
                <pc:sldMk cId="3854177671" sldId="1112"/>
                <pc2:cmMk id="{FD2B3859-EDC5-48D4-BB74-96F656991EBC}"/>
              </pc2:cmMkLst>
            </pc226:cmChg>
          </p:ext>
        </pc:extLst>
      </pc:sldChg>
      <pc:sldChg chg="add del">
        <pc:chgData name="Lara Seidel" userId="12a28eb7-bea1-4c8a-b4b0-ac0f5f2f2f0c" providerId="ADAL" clId="{C4B33309-D5E1-4762-B71E-41246A779AEB}" dt="2023-02-20T08:37:01.779" v="2698" actId="47"/>
        <pc:sldMkLst>
          <pc:docMk/>
          <pc:sldMk cId="2092370744" sldId="1263"/>
        </pc:sldMkLst>
      </pc:sldChg>
      <pc:sldChg chg="modSp mod ord modShow">
        <pc:chgData name="Lara Seidel" userId="12a28eb7-bea1-4c8a-b4b0-ac0f5f2f2f0c" providerId="ADAL" clId="{C4B33309-D5E1-4762-B71E-41246A779AEB}" dt="2023-06-29T11:33:04.603" v="14034" actId="20577"/>
        <pc:sldMkLst>
          <pc:docMk/>
          <pc:sldMk cId="3558950290" sldId="1265"/>
        </pc:sldMkLst>
        <pc:spChg chg="mod">
          <ac:chgData name="Lara Seidel" userId="12a28eb7-bea1-4c8a-b4b0-ac0f5f2f2f0c" providerId="ADAL" clId="{C4B33309-D5E1-4762-B71E-41246A779AEB}" dt="2023-02-20T08:36:31.846" v="2697" actId="114"/>
          <ac:spMkLst>
            <pc:docMk/>
            <pc:sldMk cId="3558950290" sldId="1265"/>
            <ac:spMk id="2" creationId="{CEF44241-35D5-3425-16A1-62286FAADAD2}"/>
          </ac:spMkLst>
        </pc:spChg>
        <pc:spChg chg="mod">
          <ac:chgData name="Lara Seidel" userId="12a28eb7-bea1-4c8a-b4b0-ac0f5f2f2f0c" providerId="ADAL" clId="{C4B33309-D5E1-4762-B71E-41246A779AEB}" dt="2023-02-20T08:36:29.781" v="2696" actId="114"/>
          <ac:spMkLst>
            <pc:docMk/>
            <pc:sldMk cId="3558950290" sldId="1265"/>
            <ac:spMk id="3" creationId="{C226C0C4-01EB-BFD6-359B-614F399D25AF}"/>
          </ac:spMkLst>
        </pc:spChg>
        <pc:spChg chg="mod">
          <ac:chgData name="Lara Seidel" userId="12a28eb7-bea1-4c8a-b4b0-ac0f5f2f2f0c" providerId="ADAL" clId="{C4B33309-D5E1-4762-B71E-41246A779AEB}" dt="2023-02-20T08:36:25.645" v="2694" actId="114"/>
          <ac:spMkLst>
            <pc:docMk/>
            <pc:sldMk cId="3558950290" sldId="1265"/>
            <ac:spMk id="4" creationId="{1234EC0A-B51E-206E-1CF8-79136505E736}"/>
          </ac:spMkLst>
        </pc:spChg>
        <pc:spChg chg="mod">
          <ac:chgData name="Lara Seidel" userId="12a28eb7-bea1-4c8a-b4b0-ac0f5f2f2f0c" providerId="ADAL" clId="{C4B33309-D5E1-4762-B71E-41246A779AEB}" dt="2023-02-20T08:36:27.814" v="2695" actId="114"/>
          <ac:spMkLst>
            <pc:docMk/>
            <pc:sldMk cId="3558950290" sldId="1265"/>
            <ac:spMk id="5" creationId="{6AD1111C-89CA-48CB-4CE0-AA3DC8B56AF7}"/>
          </ac:spMkLst>
        </pc:spChg>
        <pc:spChg chg="mod">
          <ac:chgData name="Lara Seidel" userId="12a28eb7-bea1-4c8a-b4b0-ac0f5f2f2f0c" providerId="ADAL" clId="{C4B33309-D5E1-4762-B71E-41246A779AEB}" dt="2023-06-29T11:33:04.603" v="14034" actId="20577"/>
          <ac:spMkLst>
            <pc:docMk/>
            <pc:sldMk cId="3558950290" sldId="1265"/>
            <ac:spMk id="16" creationId="{FDDC3744-6891-B218-A54E-06A5C51A9554}"/>
          </ac:spMkLst>
        </pc:spChg>
      </pc:sldChg>
      <pc:sldChg chg="addSp delSp modSp del mod">
        <pc:chgData name="Lara Seidel" userId="12a28eb7-bea1-4c8a-b4b0-ac0f5f2f2f0c" providerId="ADAL" clId="{C4B33309-D5E1-4762-B71E-41246A779AEB}" dt="2023-05-09T11:57:10.132" v="10842" actId="47"/>
        <pc:sldMkLst>
          <pc:docMk/>
          <pc:sldMk cId="311221325" sldId="1267"/>
        </pc:sldMkLst>
        <pc:spChg chg="del">
          <ac:chgData name="Lara Seidel" userId="12a28eb7-bea1-4c8a-b4b0-ac0f5f2f2f0c" providerId="ADAL" clId="{C4B33309-D5E1-4762-B71E-41246A779AEB}" dt="2023-02-07T10:57:38.503" v="17" actId="478"/>
          <ac:spMkLst>
            <pc:docMk/>
            <pc:sldMk cId="311221325" sldId="1267"/>
            <ac:spMk id="6" creationId="{04E11926-1DCD-8AFC-D0DA-EA622D9CB257}"/>
          </ac:spMkLst>
        </pc:spChg>
        <pc:spChg chg="del">
          <ac:chgData name="Lara Seidel" userId="12a28eb7-bea1-4c8a-b4b0-ac0f5f2f2f0c" providerId="ADAL" clId="{C4B33309-D5E1-4762-B71E-41246A779AEB}" dt="2023-02-07T10:57:40.380" v="18" actId="478"/>
          <ac:spMkLst>
            <pc:docMk/>
            <pc:sldMk cId="311221325" sldId="1267"/>
            <ac:spMk id="7" creationId="{379B8A46-D6BC-75AE-663B-27670BEED7FA}"/>
          </ac:spMkLst>
        </pc:spChg>
        <pc:spChg chg="del mod">
          <ac:chgData name="Lara Seidel" userId="12a28eb7-bea1-4c8a-b4b0-ac0f5f2f2f0c" providerId="ADAL" clId="{C4B33309-D5E1-4762-B71E-41246A779AEB}" dt="2023-02-07T10:57:37.921" v="16" actId="478"/>
          <ac:spMkLst>
            <pc:docMk/>
            <pc:sldMk cId="311221325" sldId="1267"/>
            <ac:spMk id="8" creationId="{323F5DAD-925D-383F-621B-F4580ED972FA}"/>
          </ac:spMkLst>
        </pc:spChg>
        <pc:graphicFrameChg chg="del">
          <ac:chgData name="Lara Seidel" userId="12a28eb7-bea1-4c8a-b4b0-ac0f5f2f2f0c" providerId="ADAL" clId="{C4B33309-D5E1-4762-B71E-41246A779AEB}" dt="2023-02-07T10:57:43.025" v="19" actId="478"/>
          <ac:graphicFrameMkLst>
            <pc:docMk/>
            <pc:sldMk cId="311221325" sldId="1267"/>
            <ac:graphicFrameMk id="9" creationId="{9E1D8030-5D00-6346-81D7-50DFFC452B05}"/>
          </ac:graphicFrameMkLst>
        </pc:graphicFrameChg>
        <pc:graphicFrameChg chg="add mod modGraphic">
          <ac:chgData name="Lara Seidel" userId="12a28eb7-bea1-4c8a-b4b0-ac0f5f2f2f0c" providerId="ADAL" clId="{C4B33309-D5E1-4762-B71E-41246A779AEB}" dt="2023-02-07T10:57:35.602" v="14" actId="20577"/>
          <ac:graphicFrameMkLst>
            <pc:docMk/>
            <pc:sldMk cId="311221325" sldId="1267"/>
            <ac:graphicFrameMk id="10" creationId="{3BA9CF1C-2DC2-AD25-B5DB-F908A3F273C3}"/>
          </ac:graphicFrameMkLst>
        </pc:graphicFrameChg>
      </pc:sldChg>
      <pc:sldChg chg="addSp delSp modSp mod ord addCm delCm">
        <pc:chgData name="Lara Seidel" userId="12a28eb7-bea1-4c8a-b4b0-ac0f5f2f2f0c" providerId="ADAL" clId="{C4B33309-D5E1-4762-B71E-41246A779AEB}" dt="2023-07-20T08:26:44.339" v="15415" actId="1035"/>
        <pc:sldMkLst>
          <pc:docMk/>
          <pc:sldMk cId="570332215" sldId="1268"/>
        </pc:sldMkLst>
        <pc:spChg chg="mod">
          <ac:chgData name="Lara Seidel" userId="12a28eb7-bea1-4c8a-b4b0-ac0f5f2f2f0c" providerId="ADAL" clId="{C4B33309-D5E1-4762-B71E-41246A779AEB}" dt="2023-07-20T08:26:44.339" v="15415" actId="1035"/>
          <ac:spMkLst>
            <pc:docMk/>
            <pc:sldMk cId="570332215" sldId="1268"/>
            <ac:spMk id="2" creationId="{8F84C393-EBA3-7339-F62B-05F1DCE64B2A}"/>
          </ac:spMkLst>
        </pc:spChg>
        <pc:spChg chg="mod">
          <ac:chgData name="Lara Seidel" userId="12a28eb7-bea1-4c8a-b4b0-ac0f5f2f2f0c" providerId="ADAL" clId="{C4B33309-D5E1-4762-B71E-41246A779AEB}" dt="2023-07-20T08:25:57.074" v="15374" actId="20577"/>
          <ac:spMkLst>
            <pc:docMk/>
            <pc:sldMk cId="570332215" sldId="1268"/>
            <ac:spMk id="3" creationId="{9EB2C40B-366D-C8F4-33CE-01D487105642}"/>
          </ac:spMkLst>
        </pc:spChg>
        <pc:spChg chg="add del mod">
          <ac:chgData name="Lara Seidel" userId="12a28eb7-bea1-4c8a-b4b0-ac0f5f2f2f0c" providerId="ADAL" clId="{C4B33309-D5E1-4762-B71E-41246A779AEB}" dt="2023-05-09T11:49:45.577" v="10698" actId="478"/>
          <ac:spMkLst>
            <pc:docMk/>
            <pc:sldMk cId="570332215" sldId="1268"/>
            <ac:spMk id="6" creationId="{D2C0876E-5186-D7F9-75B0-96143C14C7D5}"/>
          </ac:spMkLst>
        </pc:spChg>
        <pc:spChg chg="del">
          <ac:chgData name="Lara Seidel" userId="12a28eb7-bea1-4c8a-b4b0-ac0f5f2f2f0c" providerId="ADAL" clId="{C4B33309-D5E1-4762-B71E-41246A779AEB}" dt="2023-02-20T09:30:35.364" v="4034" actId="478"/>
          <ac:spMkLst>
            <pc:docMk/>
            <pc:sldMk cId="570332215" sldId="1268"/>
            <ac:spMk id="7" creationId="{A6CCDBC2-7FD9-D821-FE18-6DC08F52DCBC}"/>
          </ac:spMkLst>
        </pc:spChg>
        <pc:spChg chg="del">
          <ac:chgData name="Lara Seidel" userId="12a28eb7-bea1-4c8a-b4b0-ac0f5f2f2f0c" providerId="ADAL" clId="{C4B33309-D5E1-4762-B71E-41246A779AEB}" dt="2023-02-20T09:30:34.373" v="4033" actId="478"/>
          <ac:spMkLst>
            <pc:docMk/>
            <pc:sldMk cId="570332215" sldId="1268"/>
            <ac:spMk id="9" creationId="{35D049E1-53AF-8698-4F20-6D293F1B6D0D}"/>
          </ac:spMkLst>
        </pc:spChg>
        <pc:spChg chg="add del mod">
          <ac:chgData name="Lara Seidel" userId="12a28eb7-bea1-4c8a-b4b0-ac0f5f2f2f0c" providerId="ADAL" clId="{C4B33309-D5E1-4762-B71E-41246A779AEB}" dt="2023-07-20T07:23:06.815" v="14689" actId="478"/>
          <ac:spMkLst>
            <pc:docMk/>
            <pc:sldMk cId="570332215" sldId="1268"/>
            <ac:spMk id="10" creationId="{05462D43-944E-1757-2439-26DFE459D1EA}"/>
          </ac:spMkLst>
        </pc:spChg>
        <pc:spChg chg="del">
          <ac:chgData name="Lara Seidel" userId="12a28eb7-bea1-4c8a-b4b0-ac0f5f2f2f0c" providerId="ADAL" clId="{C4B33309-D5E1-4762-B71E-41246A779AEB}" dt="2023-02-20T09:30:33.066" v="4032" actId="478"/>
          <ac:spMkLst>
            <pc:docMk/>
            <pc:sldMk cId="570332215" sldId="1268"/>
            <ac:spMk id="11" creationId="{74E3DEA3-AC2B-EF95-3816-CC7643651164}"/>
          </ac:spMkLst>
        </pc:spChg>
        <pc:graphicFrameChg chg="add mod modGraphic">
          <ac:chgData name="Lara Seidel" userId="12a28eb7-bea1-4c8a-b4b0-ac0f5f2f2f0c" providerId="ADAL" clId="{C4B33309-D5E1-4762-B71E-41246A779AEB}" dt="2023-07-20T07:22:10.419" v="14637" actId="1038"/>
          <ac:graphicFrameMkLst>
            <pc:docMk/>
            <pc:sldMk cId="570332215" sldId="1268"/>
            <ac:graphicFrameMk id="8" creationId="{63454776-7642-FFDE-6B69-C4325C6C1825}"/>
          </ac:graphicFrameMkLst>
        </pc:graphicFrameChg>
        <pc:picChg chg="add del mod">
          <ac:chgData name="Lara Seidel" userId="12a28eb7-bea1-4c8a-b4b0-ac0f5f2f2f0c" providerId="ADAL" clId="{C4B33309-D5E1-4762-B71E-41246A779AEB}" dt="2023-07-20T07:23:09.213" v="14690" actId="478"/>
          <ac:picMkLst>
            <pc:docMk/>
            <pc:sldMk cId="570332215" sldId="1268"/>
            <ac:picMk id="12" creationId="{80F2610C-CA61-1BEB-C5FC-3ACFD80515A4}"/>
          </ac:picMkLst>
        </pc:picChg>
        <pc:extLst>
          <p:ext xmlns:p="http://schemas.openxmlformats.org/presentationml/2006/main" uri="{D6D511B9-2390-475A-947B-AFAB55BFBCF1}">
            <pc226:cmChg xmlns:pc226="http://schemas.microsoft.com/office/powerpoint/2022/06/main/command" chg="add del">
              <pc226:chgData name="Lara Seidel" userId="12a28eb7-bea1-4c8a-b4b0-ac0f5f2f2f0c" providerId="ADAL" clId="{C4B33309-D5E1-4762-B71E-41246A779AEB}" dt="2023-07-20T07:23:57.080" v="14720"/>
              <pc2:cmMkLst xmlns:pc2="http://schemas.microsoft.com/office/powerpoint/2019/9/main/command">
                <pc:docMk/>
                <pc:sldMk cId="570332215" sldId="1268"/>
                <pc2:cmMk id="{DD79EBCD-DDA4-4104-AE5D-5A24CF7483D3}"/>
              </pc2:cmMkLst>
            </pc226:cmChg>
          </p:ext>
        </pc:extLst>
      </pc:sldChg>
      <pc:sldChg chg="addSp delSp modSp mod">
        <pc:chgData name="Lara Seidel" userId="12a28eb7-bea1-4c8a-b4b0-ac0f5f2f2f0c" providerId="ADAL" clId="{C4B33309-D5E1-4762-B71E-41246A779AEB}" dt="2023-06-29T12:14:33.325" v="14509" actId="1035"/>
        <pc:sldMkLst>
          <pc:docMk/>
          <pc:sldMk cId="1915218080" sldId="1269"/>
        </pc:sldMkLst>
        <pc:spChg chg="mod">
          <ac:chgData name="Lara Seidel" userId="12a28eb7-bea1-4c8a-b4b0-ac0f5f2f2f0c" providerId="ADAL" clId="{C4B33309-D5E1-4762-B71E-41246A779AEB}" dt="2023-06-09T08:43:22.811" v="13666" actId="255"/>
          <ac:spMkLst>
            <pc:docMk/>
            <pc:sldMk cId="1915218080" sldId="1269"/>
            <ac:spMk id="2" creationId="{64F2B297-B770-13EA-A802-D3B51B424F64}"/>
          </ac:spMkLst>
        </pc:spChg>
        <pc:spChg chg="mod">
          <ac:chgData name="Lara Seidel" userId="12a28eb7-bea1-4c8a-b4b0-ac0f5f2f2f0c" providerId="ADAL" clId="{C4B33309-D5E1-4762-B71E-41246A779AEB}" dt="2023-06-29T12:14:28.181" v="14485" actId="1036"/>
          <ac:spMkLst>
            <pc:docMk/>
            <pc:sldMk cId="1915218080" sldId="1269"/>
            <ac:spMk id="3" creationId="{6C50093B-68BA-1BCE-EF8A-4EF9785524B8}"/>
          </ac:spMkLst>
        </pc:spChg>
        <pc:spChg chg="add del mod">
          <ac:chgData name="Lara Seidel" userId="12a28eb7-bea1-4c8a-b4b0-ac0f5f2f2f0c" providerId="ADAL" clId="{C4B33309-D5E1-4762-B71E-41246A779AEB}" dt="2023-02-20T07:49:41.471" v="1434" actId="478"/>
          <ac:spMkLst>
            <pc:docMk/>
            <pc:sldMk cId="1915218080" sldId="1269"/>
            <ac:spMk id="6" creationId="{592C0F6B-2C1E-D4BF-3D8A-7B286260B058}"/>
          </ac:spMkLst>
        </pc:spChg>
        <pc:spChg chg="del mod">
          <ac:chgData name="Lara Seidel" userId="12a28eb7-bea1-4c8a-b4b0-ac0f5f2f2f0c" providerId="ADAL" clId="{C4B33309-D5E1-4762-B71E-41246A779AEB}" dt="2023-02-20T07:40:16.999" v="671" actId="478"/>
          <ac:spMkLst>
            <pc:docMk/>
            <pc:sldMk cId="1915218080" sldId="1269"/>
            <ac:spMk id="7" creationId="{37F874BC-8B02-1860-2407-350C09812371}"/>
          </ac:spMkLst>
        </pc:spChg>
        <pc:spChg chg="del mod">
          <ac:chgData name="Lara Seidel" userId="12a28eb7-bea1-4c8a-b4b0-ac0f5f2f2f0c" providerId="ADAL" clId="{C4B33309-D5E1-4762-B71E-41246A779AEB}" dt="2023-02-20T07:40:15.454" v="670" actId="478"/>
          <ac:spMkLst>
            <pc:docMk/>
            <pc:sldMk cId="1915218080" sldId="1269"/>
            <ac:spMk id="9" creationId="{3D702CFD-6CA3-9962-B1AD-EB327A51830D}"/>
          </ac:spMkLst>
        </pc:spChg>
        <pc:spChg chg="del mod">
          <ac:chgData name="Lara Seidel" userId="12a28eb7-bea1-4c8a-b4b0-ac0f5f2f2f0c" providerId="ADAL" clId="{C4B33309-D5E1-4762-B71E-41246A779AEB}" dt="2023-02-20T07:40:14.007" v="669" actId="478"/>
          <ac:spMkLst>
            <pc:docMk/>
            <pc:sldMk cId="1915218080" sldId="1269"/>
            <ac:spMk id="11" creationId="{E355F050-1C6B-5860-FEBE-D3950C543F6B}"/>
          </ac:spMkLst>
        </pc:spChg>
        <pc:spChg chg="add mod">
          <ac:chgData name="Lara Seidel" userId="12a28eb7-bea1-4c8a-b4b0-ac0f5f2f2f0c" providerId="ADAL" clId="{C4B33309-D5E1-4762-B71E-41246A779AEB}" dt="2023-05-09T08:29:15.900" v="7539" actId="20577"/>
          <ac:spMkLst>
            <pc:docMk/>
            <pc:sldMk cId="1915218080" sldId="1269"/>
            <ac:spMk id="12" creationId="{447EFF41-CDE4-2F55-2221-03223966789F}"/>
          </ac:spMkLst>
        </pc:spChg>
        <pc:graphicFrameChg chg="add mod modGraphic">
          <ac:chgData name="Lara Seidel" userId="12a28eb7-bea1-4c8a-b4b0-ac0f5f2f2f0c" providerId="ADAL" clId="{C4B33309-D5E1-4762-B71E-41246A779AEB}" dt="2023-06-29T12:14:33.325" v="14509" actId="1035"/>
          <ac:graphicFrameMkLst>
            <pc:docMk/>
            <pc:sldMk cId="1915218080" sldId="1269"/>
            <ac:graphicFrameMk id="8" creationId="{BFBD8469-A51A-E35E-6C40-0B3401C16250}"/>
          </ac:graphicFrameMkLst>
        </pc:graphicFrameChg>
        <pc:graphicFrameChg chg="add del mod">
          <ac:chgData name="Lara Seidel" userId="12a28eb7-bea1-4c8a-b4b0-ac0f5f2f2f0c" providerId="ADAL" clId="{C4B33309-D5E1-4762-B71E-41246A779AEB}" dt="2023-02-20T07:41:23.721" v="678" actId="478"/>
          <ac:graphicFrameMkLst>
            <pc:docMk/>
            <pc:sldMk cId="1915218080" sldId="1269"/>
            <ac:graphicFrameMk id="10" creationId="{8166ECE8-82C0-6419-1C55-FEE3B1ACEEBB}"/>
          </ac:graphicFrameMkLst>
        </pc:graphicFrameChg>
        <pc:picChg chg="add mod">
          <ac:chgData name="Lara Seidel" userId="12a28eb7-bea1-4c8a-b4b0-ac0f5f2f2f0c" providerId="ADAL" clId="{C4B33309-D5E1-4762-B71E-41246A779AEB}" dt="2023-02-20T08:53:14.231" v="2846" actId="12789"/>
          <ac:picMkLst>
            <pc:docMk/>
            <pc:sldMk cId="1915218080" sldId="1269"/>
            <ac:picMk id="14" creationId="{36F033B6-A668-08E2-B862-110D49F38C36}"/>
          </ac:picMkLst>
        </pc:picChg>
      </pc:sldChg>
      <pc:sldChg chg="addSp delSp modSp mod">
        <pc:chgData name="Lara Seidel" userId="12a28eb7-bea1-4c8a-b4b0-ac0f5f2f2f0c" providerId="ADAL" clId="{C4B33309-D5E1-4762-B71E-41246A779AEB}" dt="2023-07-20T08:20:37.852" v="15276" actId="113"/>
        <pc:sldMkLst>
          <pc:docMk/>
          <pc:sldMk cId="775294224" sldId="1270"/>
        </pc:sldMkLst>
        <pc:spChg chg="mod">
          <ac:chgData name="Lara Seidel" userId="12a28eb7-bea1-4c8a-b4b0-ac0f5f2f2f0c" providerId="ADAL" clId="{C4B33309-D5E1-4762-B71E-41246A779AEB}" dt="2023-06-09T08:45:47.386" v="13747" actId="20577"/>
          <ac:spMkLst>
            <pc:docMk/>
            <pc:sldMk cId="775294224" sldId="1270"/>
            <ac:spMk id="2" creationId="{825E823D-93EC-33B7-F0CE-BB41946C2D0F}"/>
          </ac:spMkLst>
        </pc:spChg>
        <pc:spChg chg="mod">
          <ac:chgData name="Lara Seidel" userId="12a28eb7-bea1-4c8a-b4b0-ac0f5f2f2f0c" providerId="ADAL" clId="{C4B33309-D5E1-4762-B71E-41246A779AEB}" dt="2023-07-20T08:20:37.852" v="15276" actId="113"/>
          <ac:spMkLst>
            <pc:docMk/>
            <pc:sldMk cId="775294224" sldId="1270"/>
            <ac:spMk id="3" creationId="{ACBD4736-58DC-8187-AF4B-4F5847E6BB20}"/>
          </ac:spMkLst>
        </pc:spChg>
        <pc:spChg chg="add mod">
          <ac:chgData name="Lara Seidel" userId="12a28eb7-bea1-4c8a-b4b0-ac0f5f2f2f0c" providerId="ADAL" clId="{C4B33309-D5E1-4762-B71E-41246A779AEB}" dt="2023-05-09T08:43:55.423" v="8833" actId="571"/>
          <ac:spMkLst>
            <pc:docMk/>
            <pc:sldMk cId="775294224" sldId="1270"/>
            <ac:spMk id="4" creationId="{DE3BB113-4CFE-6A1B-4D7F-F0A31721FF26}"/>
          </ac:spMkLst>
        </pc:spChg>
        <pc:spChg chg="add del mod">
          <ac:chgData name="Lara Seidel" userId="12a28eb7-bea1-4c8a-b4b0-ac0f5f2f2f0c" providerId="ADAL" clId="{C4B33309-D5E1-4762-B71E-41246A779AEB}" dt="2023-05-09T08:51:57.741" v="9246" actId="478"/>
          <ac:spMkLst>
            <pc:docMk/>
            <pc:sldMk cId="775294224" sldId="1270"/>
            <ac:spMk id="6" creationId="{4EC89EFB-FE47-566B-6C37-32AB73661D3F}"/>
          </ac:spMkLst>
        </pc:spChg>
        <pc:spChg chg="del mod">
          <ac:chgData name="Lara Seidel" userId="12a28eb7-bea1-4c8a-b4b0-ac0f5f2f2f0c" providerId="ADAL" clId="{C4B33309-D5E1-4762-B71E-41246A779AEB}" dt="2023-05-09T08:45:16.653" v="8906" actId="478"/>
          <ac:spMkLst>
            <pc:docMk/>
            <pc:sldMk cId="775294224" sldId="1270"/>
            <ac:spMk id="7" creationId="{BDDCEB7B-3ECB-B8E6-22FD-4F1AFB2C3A7B}"/>
          </ac:spMkLst>
        </pc:spChg>
        <pc:spChg chg="add mod">
          <ac:chgData name="Lara Seidel" userId="12a28eb7-bea1-4c8a-b4b0-ac0f5f2f2f0c" providerId="ADAL" clId="{C4B33309-D5E1-4762-B71E-41246A779AEB}" dt="2023-05-09T08:43:55.423" v="8833" actId="571"/>
          <ac:spMkLst>
            <pc:docMk/>
            <pc:sldMk cId="775294224" sldId="1270"/>
            <ac:spMk id="8" creationId="{DE57CAA5-6A49-71BF-309F-D1ACAAE7BC17}"/>
          </ac:spMkLst>
        </pc:spChg>
        <pc:spChg chg="del mod">
          <ac:chgData name="Lara Seidel" userId="12a28eb7-bea1-4c8a-b4b0-ac0f5f2f2f0c" providerId="ADAL" clId="{C4B33309-D5E1-4762-B71E-41246A779AEB}" dt="2023-05-09T08:45:13.662" v="8904" actId="478"/>
          <ac:spMkLst>
            <pc:docMk/>
            <pc:sldMk cId="775294224" sldId="1270"/>
            <ac:spMk id="9" creationId="{06BD0EEE-BDE3-5F7F-2642-DBC5FCEE6164}"/>
          </ac:spMkLst>
        </pc:spChg>
        <pc:spChg chg="del mod">
          <ac:chgData name="Lara Seidel" userId="12a28eb7-bea1-4c8a-b4b0-ac0f5f2f2f0c" providerId="ADAL" clId="{C4B33309-D5E1-4762-B71E-41246A779AEB}" dt="2023-05-09T08:45:15.886" v="8905" actId="478"/>
          <ac:spMkLst>
            <pc:docMk/>
            <pc:sldMk cId="775294224" sldId="1270"/>
            <ac:spMk id="11" creationId="{8B8A0814-2BB2-8241-8E74-706B32E16C10}"/>
          </ac:spMkLst>
        </pc:spChg>
        <pc:graphicFrameChg chg="add mod modGraphic">
          <ac:chgData name="Lara Seidel" userId="12a28eb7-bea1-4c8a-b4b0-ac0f5f2f2f0c" providerId="ADAL" clId="{C4B33309-D5E1-4762-B71E-41246A779AEB}" dt="2023-06-29T12:15:06.413" v="14539" actId="1035"/>
          <ac:graphicFrameMkLst>
            <pc:docMk/>
            <pc:sldMk cId="775294224" sldId="1270"/>
            <ac:graphicFrameMk id="10" creationId="{7B439CD3-7189-929B-7C3F-16110265EB84}"/>
          </ac:graphicFrameMkLst>
        </pc:graphicFrameChg>
      </pc:sldChg>
      <pc:sldChg chg="addSp delSp modSp mod modClrScheme chgLayout">
        <pc:chgData name="Lara Seidel" userId="12a28eb7-bea1-4c8a-b4b0-ac0f5f2f2f0c" providerId="ADAL" clId="{C4B33309-D5E1-4762-B71E-41246A779AEB}" dt="2023-07-20T08:22:04.052" v="15304" actId="113"/>
        <pc:sldMkLst>
          <pc:docMk/>
          <pc:sldMk cId="930755830" sldId="1271"/>
        </pc:sldMkLst>
        <pc:spChg chg="mod ord">
          <ac:chgData name="Lara Seidel" userId="12a28eb7-bea1-4c8a-b4b0-ac0f5f2f2f0c" providerId="ADAL" clId="{C4B33309-D5E1-4762-B71E-41246A779AEB}" dt="2023-02-20T08:56:44.478" v="2983" actId="700"/>
          <ac:spMkLst>
            <pc:docMk/>
            <pc:sldMk cId="930755830" sldId="1271"/>
            <ac:spMk id="3" creationId="{EF2D9D11-37B7-1BE8-16E8-67DA6D4508AA}"/>
          </ac:spMkLst>
        </pc:spChg>
        <pc:spChg chg="add del">
          <ac:chgData name="Lara Seidel" userId="12a28eb7-bea1-4c8a-b4b0-ac0f5f2f2f0c" providerId="ADAL" clId="{C4B33309-D5E1-4762-B71E-41246A779AEB}" dt="2023-06-19T06:10:00.625" v="13939" actId="478"/>
          <ac:spMkLst>
            <pc:docMk/>
            <pc:sldMk cId="930755830" sldId="1271"/>
            <ac:spMk id="4" creationId="{3610D4BB-F68D-C6E0-219A-1FF907131C4A}"/>
          </ac:spMkLst>
        </pc:spChg>
        <pc:spChg chg="add del mod">
          <ac:chgData name="Lara Seidel" userId="12a28eb7-bea1-4c8a-b4b0-ac0f5f2f2f0c" providerId="ADAL" clId="{C4B33309-D5E1-4762-B71E-41246A779AEB}" dt="2023-05-09T11:38:04.824" v="10571" actId="478"/>
          <ac:spMkLst>
            <pc:docMk/>
            <pc:sldMk cId="930755830" sldId="1271"/>
            <ac:spMk id="4" creationId="{D9E7E7CA-1BE9-CF04-CDD7-5848EDCDDB39}"/>
          </ac:spMkLst>
        </pc:spChg>
        <pc:spChg chg="del mod ord">
          <ac:chgData name="Lara Seidel" userId="12a28eb7-bea1-4c8a-b4b0-ac0f5f2f2f0c" providerId="ADAL" clId="{C4B33309-D5E1-4762-B71E-41246A779AEB}" dt="2023-02-20T08:56:44.478" v="2983" actId="700"/>
          <ac:spMkLst>
            <pc:docMk/>
            <pc:sldMk cId="930755830" sldId="1271"/>
            <ac:spMk id="5" creationId="{E5FB9E5A-36AA-FEC6-399B-C3C8644D5895}"/>
          </ac:spMkLst>
        </pc:spChg>
        <pc:spChg chg="mod ord">
          <ac:chgData name="Lara Seidel" userId="12a28eb7-bea1-4c8a-b4b0-ac0f5f2f2f0c" providerId="ADAL" clId="{C4B33309-D5E1-4762-B71E-41246A779AEB}" dt="2023-06-09T08:46:56.229" v="13833" actId="255"/>
          <ac:spMkLst>
            <pc:docMk/>
            <pc:sldMk cId="930755830" sldId="1271"/>
            <ac:spMk id="6" creationId="{44AD932B-5E2A-650A-FCB0-3F3B34667C0D}"/>
          </ac:spMkLst>
        </pc:spChg>
        <pc:spChg chg="add mod">
          <ac:chgData name="Lara Seidel" userId="12a28eb7-bea1-4c8a-b4b0-ac0f5f2f2f0c" providerId="ADAL" clId="{C4B33309-D5E1-4762-B71E-41246A779AEB}" dt="2023-02-20T09:04:13.009" v="3885" actId="1076"/>
          <ac:spMkLst>
            <pc:docMk/>
            <pc:sldMk cId="930755830" sldId="1271"/>
            <ac:spMk id="7" creationId="{00FE2A73-2CD4-3D2F-1CC0-BD792957CAA5}"/>
          </ac:spMkLst>
        </pc:spChg>
        <pc:spChg chg="del">
          <ac:chgData name="Lara Seidel" userId="12a28eb7-bea1-4c8a-b4b0-ac0f5f2f2f0c" providerId="ADAL" clId="{C4B33309-D5E1-4762-B71E-41246A779AEB}" dt="2023-02-20T08:56:33.605" v="2982" actId="478"/>
          <ac:spMkLst>
            <pc:docMk/>
            <pc:sldMk cId="930755830" sldId="1271"/>
            <ac:spMk id="8" creationId="{168E1385-5B78-655F-CE2E-543575B6DF9B}"/>
          </ac:spMkLst>
        </pc:spChg>
        <pc:spChg chg="del">
          <ac:chgData name="Lara Seidel" userId="12a28eb7-bea1-4c8a-b4b0-ac0f5f2f2f0c" providerId="ADAL" clId="{C4B33309-D5E1-4762-B71E-41246A779AEB}" dt="2023-02-20T08:56:32.530" v="2981" actId="478"/>
          <ac:spMkLst>
            <pc:docMk/>
            <pc:sldMk cId="930755830" sldId="1271"/>
            <ac:spMk id="10" creationId="{D5FE2CC9-1DB4-40B1-8AC2-4C92B10ED25B}"/>
          </ac:spMkLst>
        </pc:spChg>
        <pc:spChg chg="add mod ord">
          <ac:chgData name="Lara Seidel" userId="12a28eb7-bea1-4c8a-b4b0-ac0f5f2f2f0c" providerId="ADAL" clId="{C4B33309-D5E1-4762-B71E-41246A779AEB}" dt="2023-07-20T08:22:04.052" v="15304" actId="113"/>
          <ac:spMkLst>
            <pc:docMk/>
            <pc:sldMk cId="930755830" sldId="1271"/>
            <ac:spMk id="11" creationId="{CAD078C4-9BBC-0411-AD14-1935AF390FD3}"/>
          </ac:spMkLst>
        </pc:spChg>
        <pc:spChg chg="del">
          <ac:chgData name="Lara Seidel" userId="12a28eb7-bea1-4c8a-b4b0-ac0f5f2f2f0c" providerId="ADAL" clId="{C4B33309-D5E1-4762-B71E-41246A779AEB}" dt="2023-02-20T08:56:29.505" v="2980" actId="478"/>
          <ac:spMkLst>
            <pc:docMk/>
            <pc:sldMk cId="930755830" sldId="1271"/>
            <ac:spMk id="12" creationId="{83934AEE-A0C2-C468-D1CE-8B801D06F702}"/>
          </ac:spMkLst>
        </pc:spChg>
        <pc:graphicFrameChg chg="add mod modGraphic">
          <ac:chgData name="Lara Seidel" userId="12a28eb7-bea1-4c8a-b4b0-ac0f5f2f2f0c" providerId="ADAL" clId="{C4B33309-D5E1-4762-B71E-41246A779AEB}" dt="2023-06-29T12:15:25.549" v="14569" actId="1035"/>
          <ac:graphicFrameMkLst>
            <pc:docMk/>
            <pc:sldMk cId="930755830" sldId="1271"/>
            <ac:graphicFrameMk id="13" creationId="{DA346BAB-632E-BAF5-F0A8-4C2326F4458E}"/>
          </ac:graphicFrameMkLst>
        </pc:graphicFrameChg>
        <pc:picChg chg="add mod">
          <ac:chgData name="Lara Seidel" userId="12a28eb7-bea1-4c8a-b4b0-ac0f5f2f2f0c" providerId="ADAL" clId="{C4B33309-D5E1-4762-B71E-41246A779AEB}" dt="2023-02-20T09:04:13.009" v="3885" actId="1076"/>
          <ac:picMkLst>
            <pc:docMk/>
            <pc:sldMk cId="930755830" sldId="1271"/>
            <ac:picMk id="9" creationId="{1522D2A2-1B60-E837-FB91-58DAEE98269F}"/>
          </ac:picMkLst>
        </pc:picChg>
      </pc:sldChg>
      <pc:sldChg chg="addSp delSp modSp mod ord">
        <pc:chgData name="Lara Seidel" userId="12a28eb7-bea1-4c8a-b4b0-ac0f5f2f2f0c" providerId="ADAL" clId="{C4B33309-D5E1-4762-B71E-41246A779AEB}" dt="2023-06-09T08:48:53.467" v="13879" actId="5793"/>
        <pc:sldMkLst>
          <pc:docMk/>
          <pc:sldMk cId="3622578850" sldId="1272"/>
        </pc:sldMkLst>
        <pc:spChg chg="mod">
          <ac:chgData name="Lara Seidel" userId="12a28eb7-bea1-4c8a-b4b0-ac0f5f2f2f0c" providerId="ADAL" clId="{C4B33309-D5E1-4762-B71E-41246A779AEB}" dt="2023-06-09T08:48:53.467" v="13879" actId="5793"/>
          <ac:spMkLst>
            <pc:docMk/>
            <pc:sldMk cId="3622578850" sldId="1272"/>
            <ac:spMk id="2" creationId="{E1EACBA7-D119-893E-A214-1510E6715D45}"/>
          </ac:spMkLst>
        </pc:spChg>
        <pc:spChg chg="add mod">
          <ac:chgData name="Lara Seidel" userId="12a28eb7-bea1-4c8a-b4b0-ac0f5f2f2f0c" providerId="ADAL" clId="{C4B33309-D5E1-4762-B71E-41246A779AEB}" dt="2023-02-07T11:00:49.694" v="197"/>
          <ac:spMkLst>
            <pc:docMk/>
            <pc:sldMk cId="3622578850" sldId="1272"/>
            <ac:spMk id="6" creationId="{8F428BA7-CC6B-CA6D-9321-0B6C901D8AA1}"/>
          </ac:spMkLst>
        </pc:spChg>
        <pc:spChg chg="del">
          <ac:chgData name="Lara Seidel" userId="12a28eb7-bea1-4c8a-b4b0-ac0f5f2f2f0c" providerId="ADAL" clId="{C4B33309-D5E1-4762-B71E-41246A779AEB}" dt="2023-02-20T10:12:59.134" v="7018" actId="478"/>
          <ac:spMkLst>
            <pc:docMk/>
            <pc:sldMk cId="3622578850" sldId="1272"/>
            <ac:spMk id="7" creationId="{E1E78ED0-4F2C-AA3A-5129-79FAE1B6FDBB}"/>
          </ac:spMkLst>
        </pc:spChg>
        <pc:spChg chg="del">
          <ac:chgData name="Lara Seidel" userId="12a28eb7-bea1-4c8a-b4b0-ac0f5f2f2f0c" providerId="ADAL" clId="{C4B33309-D5E1-4762-B71E-41246A779AEB}" dt="2023-02-20T10:13:00.627" v="7019" actId="478"/>
          <ac:spMkLst>
            <pc:docMk/>
            <pc:sldMk cId="3622578850" sldId="1272"/>
            <ac:spMk id="9" creationId="{9BE76260-4F19-D3D2-0459-6931F5211FB6}"/>
          </ac:spMkLst>
        </pc:spChg>
        <pc:spChg chg="del">
          <ac:chgData name="Lara Seidel" userId="12a28eb7-bea1-4c8a-b4b0-ac0f5f2f2f0c" providerId="ADAL" clId="{C4B33309-D5E1-4762-B71E-41246A779AEB}" dt="2023-02-20T10:12:58.491" v="7017" actId="478"/>
          <ac:spMkLst>
            <pc:docMk/>
            <pc:sldMk cId="3622578850" sldId="1272"/>
            <ac:spMk id="11" creationId="{61BB2D56-31E4-7FFC-B5CD-347D09B466A6}"/>
          </ac:spMkLst>
        </pc:spChg>
      </pc:sldChg>
      <pc:sldChg chg="addSp delSp modSp del mod ord addCm">
        <pc:chgData name="Lara Seidel" userId="12a28eb7-bea1-4c8a-b4b0-ac0f5f2f2f0c" providerId="ADAL" clId="{C4B33309-D5E1-4762-B71E-41246A779AEB}" dt="2023-07-20T07:47:52.330" v="15038" actId="47"/>
        <pc:sldMkLst>
          <pc:docMk/>
          <pc:sldMk cId="603770813" sldId="1274"/>
        </pc:sldMkLst>
        <pc:spChg chg="mod">
          <ac:chgData name="Lara Seidel" userId="12a28eb7-bea1-4c8a-b4b0-ac0f5f2f2f0c" providerId="ADAL" clId="{C4B33309-D5E1-4762-B71E-41246A779AEB}" dt="2023-06-09T08:49:14.566" v="13893" actId="255"/>
          <ac:spMkLst>
            <pc:docMk/>
            <pc:sldMk cId="603770813" sldId="1274"/>
            <ac:spMk id="2" creationId="{DBCB1DA3-3C29-39FE-66D2-8195E2B8E170}"/>
          </ac:spMkLst>
        </pc:spChg>
        <pc:spChg chg="mod">
          <ac:chgData name="Lara Seidel" userId="12a28eb7-bea1-4c8a-b4b0-ac0f5f2f2f0c" providerId="ADAL" clId="{C4B33309-D5E1-4762-B71E-41246A779AEB}" dt="2023-06-29T12:15:53.404" v="14593" actId="1036"/>
          <ac:spMkLst>
            <pc:docMk/>
            <pc:sldMk cId="603770813" sldId="1274"/>
            <ac:spMk id="3" creationId="{7F848FC8-83CB-1B46-2BC8-B63FF75C130C}"/>
          </ac:spMkLst>
        </pc:spChg>
        <pc:spChg chg="add del mod">
          <ac:chgData name="Lara Seidel" userId="12a28eb7-bea1-4c8a-b4b0-ac0f5f2f2f0c" providerId="ADAL" clId="{C4B33309-D5E1-4762-B71E-41246A779AEB}" dt="2023-05-09T12:10:07.897" v="11213" actId="478"/>
          <ac:spMkLst>
            <pc:docMk/>
            <pc:sldMk cId="603770813" sldId="1274"/>
            <ac:spMk id="6" creationId="{F569A9B1-8775-7B30-0F22-029824EC0BA9}"/>
          </ac:spMkLst>
        </pc:spChg>
        <pc:spChg chg="del">
          <ac:chgData name="Lara Seidel" userId="12a28eb7-bea1-4c8a-b4b0-ac0f5f2f2f0c" providerId="ADAL" clId="{C4B33309-D5E1-4762-B71E-41246A779AEB}" dt="2023-02-20T10:09:15.490" v="6946" actId="478"/>
          <ac:spMkLst>
            <pc:docMk/>
            <pc:sldMk cId="603770813" sldId="1274"/>
            <ac:spMk id="7" creationId="{F07D0C8D-8FA1-EA4F-9DAD-1E0A980FEB6A}"/>
          </ac:spMkLst>
        </pc:spChg>
        <pc:spChg chg="del">
          <ac:chgData name="Lara Seidel" userId="12a28eb7-bea1-4c8a-b4b0-ac0f5f2f2f0c" providerId="ADAL" clId="{C4B33309-D5E1-4762-B71E-41246A779AEB}" dt="2023-02-20T10:09:19.686" v="6947" actId="478"/>
          <ac:spMkLst>
            <pc:docMk/>
            <pc:sldMk cId="603770813" sldId="1274"/>
            <ac:spMk id="9" creationId="{B0510475-F460-76AB-18FE-94525F46C902}"/>
          </ac:spMkLst>
        </pc:spChg>
        <pc:spChg chg="del">
          <ac:chgData name="Lara Seidel" userId="12a28eb7-bea1-4c8a-b4b0-ac0f5f2f2f0c" providerId="ADAL" clId="{C4B33309-D5E1-4762-B71E-41246A779AEB}" dt="2023-02-20T10:09:20.922" v="6948" actId="478"/>
          <ac:spMkLst>
            <pc:docMk/>
            <pc:sldMk cId="603770813" sldId="1274"/>
            <ac:spMk id="11" creationId="{DB3ED016-8A00-B16B-517E-CEF102790989}"/>
          </ac:spMkLst>
        </pc:spChg>
        <pc:graphicFrameChg chg="add mod modGraphic">
          <ac:chgData name="Lara Seidel" userId="12a28eb7-bea1-4c8a-b4b0-ac0f5f2f2f0c" providerId="ADAL" clId="{C4B33309-D5E1-4762-B71E-41246A779AEB}" dt="2023-06-29T12:15:35.189" v="14574" actId="1035"/>
          <ac:graphicFrameMkLst>
            <pc:docMk/>
            <pc:sldMk cId="603770813" sldId="1274"/>
            <ac:graphicFrameMk id="8" creationId="{DDEBC5C8-6B49-5AA5-E5E6-ADB1651A85A1}"/>
          </ac:graphicFrameMkLst>
        </pc:graphicFrameChg>
        <pc:extLst>
          <p:ext xmlns:p="http://schemas.openxmlformats.org/presentationml/2006/main" uri="{D6D511B9-2390-475A-947B-AFAB55BFBCF1}">
            <pc226:cmChg xmlns:pc226="http://schemas.microsoft.com/office/powerpoint/2022/06/main/command" chg="add">
              <pc226:chgData name="Lara Seidel" userId="12a28eb7-bea1-4c8a-b4b0-ac0f5f2f2f0c" providerId="ADAL" clId="{C4B33309-D5E1-4762-B71E-41246A779AEB}" dt="2023-06-29T12:17:52.103" v="14599"/>
              <pc2:cmMkLst xmlns:pc2="http://schemas.microsoft.com/office/powerpoint/2019/9/main/command">
                <pc:docMk/>
                <pc:sldMk cId="603770813" sldId="1274"/>
                <pc2:cmMk id="{8F2CCC6A-9771-40EB-8DC1-B244F6EF6DBE}"/>
              </pc2:cmMkLst>
            </pc226:cmChg>
          </p:ext>
        </pc:extLst>
      </pc:sldChg>
      <pc:sldChg chg="addSp delSp modSp del mod">
        <pc:chgData name="Lara Seidel" userId="12a28eb7-bea1-4c8a-b4b0-ac0f5f2f2f0c" providerId="ADAL" clId="{C4B33309-D5E1-4762-B71E-41246A779AEB}" dt="2023-02-20T08:54:49.279" v="2961" actId="47"/>
        <pc:sldMkLst>
          <pc:docMk/>
          <pc:sldMk cId="2320039301" sldId="1275"/>
        </pc:sldMkLst>
        <pc:spChg chg="mod">
          <ac:chgData name="Lara Seidel" userId="12a28eb7-bea1-4c8a-b4b0-ac0f5f2f2f0c" providerId="ADAL" clId="{C4B33309-D5E1-4762-B71E-41246A779AEB}" dt="2023-02-20T08:52:12.309" v="2794" actId="20577"/>
          <ac:spMkLst>
            <pc:docMk/>
            <pc:sldMk cId="2320039301" sldId="1275"/>
            <ac:spMk id="3" creationId="{79A4AF5A-69DC-454A-FBE0-A45D5F1FBBA5}"/>
          </ac:spMkLst>
        </pc:spChg>
        <pc:spChg chg="add mod">
          <ac:chgData name="Lara Seidel" userId="12a28eb7-bea1-4c8a-b4b0-ac0f5f2f2f0c" providerId="ADAL" clId="{C4B33309-D5E1-4762-B71E-41246A779AEB}" dt="2023-02-07T11:00:46.416" v="196"/>
          <ac:spMkLst>
            <pc:docMk/>
            <pc:sldMk cId="2320039301" sldId="1275"/>
            <ac:spMk id="6" creationId="{EDD137D8-0C60-92A5-EE69-97852C205074}"/>
          </ac:spMkLst>
        </pc:spChg>
        <pc:spChg chg="del">
          <ac:chgData name="Lara Seidel" userId="12a28eb7-bea1-4c8a-b4b0-ac0f5f2f2f0c" providerId="ADAL" clId="{C4B33309-D5E1-4762-B71E-41246A779AEB}" dt="2023-02-20T08:46:44.057" v="2751" actId="478"/>
          <ac:spMkLst>
            <pc:docMk/>
            <pc:sldMk cId="2320039301" sldId="1275"/>
            <ac:spMk id="7" creationId="{41776034-27F2-CE90-426C-71B1D72DB75C}"/>
          </ac:spMkLst>
        </pc:spChg>
        <pc:spChg chg="del">
          <ac:chgData name="Lara Seidel" userId="12a28eb7-bea1-4c8a-b4b0-ac0f5f2f2f0c" providerId="ADAL" clId="{C4B33309-D5E1-4762-B71E-41246A779AEB}" dt="2023-02-20T08:46:43.424" v="2750" actId="478"/>
          <ac:spMkLst>
            <pc:docMk/>
            <pc:sldMk cId="2320039301" sldId="1275"/>
            <ac:spMk id="9" creationId="{FEAA0D64-951E-8240-0AB4-1DDDA343D24B}"/>
          </ac:spMkLst>
        </pc:spChg>
        <pc:spChg chg="del">
          <ac:chgData name="Lara Seidel" userId="12a28eb7-bea1-4c8a-b4b0-ac0f5f2f2f0c" providerId="ADAL" clId="{C4B33309-D5E1-4762-B71E-41246A779AEB}" dt="2023-02-20T08:46:40.883" v="2749" actId="478"/>
          <ac:spMkLst>
            <pc:docMk/>
            <pc:sldMk cId="2320039301" sldId="1275"/>
            <ac:spMk id="11" creationId="{39B87D8A-5F84-96C2-940E-7EAF77A56781}"/>
          </ac:spMkLst>
        </pc:spChg>
        <pc:spChg chg="add del">
          <ac:chgData name="Lara Seidel" userId="12a28eb7-bea1-4c8a-b4b0-ac0f5f2f2f0c" providerId="ADAL" clId="{C4B33309-D5E1-4762-B71E-41246A779AEB}" dt="2023-02-20T08:49:11.518" v="2762" actId="22"/>
          <ac:spMkLst>
            <pc:docMk/>
            <pc:sldMk cId="2320039301" sldId="1275"/>
            <ac:spMk id="12" creationId="{152648AF-FDF4-DCF8-7CC4-4D787BD112B9}"/>
          </ac:spMkLst>
        </pc:spChg>
        <pc:spChg chg="add mod">
          <ac:chgData name="Lara Seidel" userId="12a28eb7-bea1-4c8a-b4b0-ac0f5f2f2f0c" providerId="ADAL" clId="{C4B33309-D5E1-4762-B71E-41246A779AEB}" dt="2023-02-20T08:49:50.504" v="2770" actId="242"/>
          <ac:spMkLst>
            <pc:docMk/>
            <pc:sldMk cId="2320039301" sldId="1275"/>
            <ac:spMk id="13" creationId="{088D6283-5E43-4F70-622B-C5FF41669248}"/>
          </ac:spMkLst>
        </pc:spChg>
        <pc:graphicFrameChg chg="add del mod">
          <ac:chgData name="Lara Seidel" userId="12a28eb7-bea1-4c8a-b4b0-ac0f5f2f2f0c" providerId="ADAL" clId="{C4B33309-D5E1-4762-B71E-41246A779AEB}" dt="2023-02-20T08:49:07.888" v="2759"/>
          <ac:graphicFrameMkLst>
            <pc:docMk/>
            <pc:sldMk cId="2320039301" sldId="1275"/>
            <ac:graphicFrameMk id="8" creationId="{6C65F679-0085-ADF5-0A25-892BED5AFA5B}"/>
          </ac:graphicFrameMkLst>
        </pc:graphicFrameChg>
        <pc:picChg chg="add mod">
          <ac:chgData name="Lara Seidel" userId="12a28eb7-bea1-4c8a-b4b0-ac0f5f2f2f0c" providerId="ADAL" clId="{C4B33309-D5E1-4762-B71E-41246A779AEB}" dt="2023-02-20T08:49:37.404" v="2767"/>
          <ac:picMkLst>
            <pc:docMk/>
            <pc:sldMk cId="2320039301" sldId="1275"/>
            <ac:picMk id="14" creationId="{559C9399-89BC-449B-51AB-5034E52EB695}"/>
          </ac:picMkLst>
        </pc:picChg>
      </pc:sldChg>
      <pc:sldChg chg="delSp modSp mod">
        <pc:chgData name="Lara Seidel" userId="12a28eb7-bea1-4c8a-b4b0-ac0f5f2f2f0c" providerId="ADAL" clId="{C4B33309-D5E1-4762-B71E-41246A779AEB}" dt="2023-06-09T08:42:58.184" v="13661" actId="255"/>
        <pc:sldMkLst>
          <pc:docMk/>
          <pc:sldMk cId="1398630926" sldId="1277"/>
        </pc:sldMkLst>
        <pc:spChg chg="mod">
          <ac:chgData name="Lara Seidel" userId="12a28eb7-bea1-4c8a-b4b0-ac0f5f2f2f0c" providerId="ADAL" clId="{C4B33309-D5E1-4762-B71E-41246A779AEB}" dt="2023-05-09T11:32:00.697" v="10383" actId="6549"/>
          <ac:spMkLst>
            <pc:docMk/>
            <pc:sldMk cId="1398630926" sldId="1277"/>
            <ac:spMk id="3" creationId="{933656E5-1DC9-252B-AD7F-360E90B7F2FA}"/>
          </ac:spMkLst>
        </pc:spChg>
        <pc:spChg chg="mod">
          <ac:chgData name="Lara Seidel" userId="12a28eb7-bea1-4c8a-b4b0-ac0f5f2f2f0c" providerId="ADAL" clId="{C4B33309-D5E1-4762-B71E-41246A779AEB}" dt="2023-06-09T08:42:58.184" v="13661" actId="255"/>
          <ac:spMkLst>
            <pc:docMk/>
            <pc:sldMk cId="1398630926" sldId="1277"/>
            <ac:spMk id="13" creationId="{A1C048C1-379E-2BB0-FD16-8B450476C307}"/>
          </ac:spMkLst>
        </pc:spChg>
        <pc:graphicFrameChg chg="del">
          <ac:chgData name="Lara Seidel" userId="12a28eb7-bea1-4c8a-b4b0-ac0f5f2f2f0c" providerId="ADAL" clId="{C4B33309-D5E1-4762-B71E-41246A779AEB}" dt="2023-02-20T07:40:49.131" v="673" actId="478"/>
          <ac:graphicFrameMkLst>
            <pc:docMk/>
            <pc:sldMk cId="1398630926" sldId="1277"/>
            <ac:graphicFrameMk id="6" creationId="{47C587B5-2822-D169-3FDE-593DF2F2BABE}"/>
          </ac:graphicFrameMkLst>
        </pc:graphicFrameChg>
      </pc:sldChg>
      <pc:sldChg chg="modSp mod">
        <pc:chgData name="Lara Seidel" userId="12a28eb7-bea1-4c8a-b4b0-ac0f5f2f2f0c" providerId="ADAL" clId="{C4B33309-D5E1-4762-B71E-41246A779AEB}" dt="2023-07-20T08:11:41.451" v="15147" actId="207"/>
        <pc:sldMkLst>
          <pc:docMk/>
          <pc:sldMk cId="3297872079" sldId="1278"/>
        </pc:sldMkLst>
        <pc:spChg chg="mod">
          <ac:chgData name="Lara Seidel" userId="12a28eb7-bea1-4c8a-b4b0-ac0f5f2f2f0c" providerId="ADAL" clId="{C4B33309-D5E1-4762-B71E-41246A779AEB}" dt="2023-07-20T08:11:41.451" v="15147" actId="207"/>
          <ac:spMkLst>
            <pc:docMk/>
            <pc:sldMk cId="3297872079" sldId="1278"/>
            <ac:spMk id="3" creationId="{933656E5-1DC9-252B-AD7F-360E90B7F2FA}"/>
          </ac:spMkLst>
        </pc:spChg>
        <pc:spChg chg="mod">
          <ac:chgData name="Lara Seidel" userId="12a28eb7-bea1-4c8a-b4b0-ac0f5f2f2f0c" providerId="ADAL" clId="{C4B33309-D5E1-4762-B71E-41246A779AEB}" dt="2023-06-09T08:43:08.193" v="13663" actId="255"/>
          <ac:spMkLst>
            <pc:docMk/>
            <pc:sldMk cId="3297872079" sldId="1278"/>
            <ac:spMk id="13" creationId="{A1C048C1-379E-2BB0-FD16-8B450476C307}"/>
          </ac:spMkLst>
        </pc:spChg>
        <pc:graphicFrameChg chg="mod modGraphic">
          <ac:chgData name="Lara Seidel" userId="12a28eb7-bea1-4c8a-b4b0-ac0f5f2f2f0c" providerId="ADAL" clId="{C4B33309-D5E1-4762-B71E-41246A779AEB}" dt="2023-06-29T12:14:40.052" v="14514" actId="1035"/>
          <ac:graphicFrameMkLst>
            <pc:docMk/>
            <pc:sldMk cId="3297872079" sldId="1278"/>
            <ac:graphicFrameMk id="6" creationId="{47C587B5-2822-D169-3FDE-593DF2F2BABE}"/>
          </ac:graphicFrameMkLst>
        </pc:graphicFrameChg>
      </pc:sldChg>
      <pc:sldChg chg="delSp modSp mod">
        <pc:chgData name="Lara Seidel" userId="12a28eb7-bea1-4c8a-b4b0-ac0f5f2f2f0c" providerId="ADAL" clId="{C4B33309-D5E1-4762-B71E-41246A779AEB}" dt="2023-06-09T08:43:13.612" v="13664" actId="255"/>
        <pc:sldMkLst>
          <pc:docMk/>
          <pc:sldMk cId="1782684864" sldId="1279"/>
        </pc:sldMkLst>
        <pc:spChg chg="mod">
          <ac:chgData name="Lara Seidel" userId="12a28eb7-bea1-4c8a-b4b0-ac0f5f2f2f0c" providerId="ADAL" clId="{C4B33309-D5E1-4762-B71E-41246A779AEB}" dt="2023-05-09T11:29:08.264" v="10332" actId="20577"/>
          <ac:spMkLst>
            <pc:docMk/>
            <pc:sldMk cId="1782684864" sldId="1279"/>
            <ac:spMk id="3" creationId="{933656E5-1DC9-252B-AD7F-360E90B7F2FA}"/>
          </ac:spMkLst>
        </pc:spChg>
        <pc:spChg chg="mod">
          <ac:chgData name="Lara Seidel" userId="12a28eb7-bea1-4c8a-b4b0-ac0f5f2f2f0c" providerId="ADAL" clId="{C4B33309-D5E1-4762-B71E-41246A779AEB}" dt="2023-06-09T08:43:13.612" v="13664" actId="255"/>
          <ac:spMkLst>
            <pc:docMk/>
            <pc:sldMk cId="1782684864" sldId="1279"/>
            <ac:spMk id="13" creationId="{A1C048C1-379E-2BB0-FD16-8B450476C307}"/>
          </ac:spMkLst>
        </pc:spChg>
        <pc:graphicFrameChg chg="del">
          <ac:chgData name="Lara Seidel" userId="12a28eb7-bea1-4c8a-b4b0-ac0f5f2f2f0c" providerId="ADAL" clId="{C4B33309-D5E1-4762-B71E-41246A779AEB}" dt="2023-02-20T07:40:33.956" v="672" actId="478"/>
          <ac:graphicFrameMkLst>
            <pc:docMk/>
            <pc:sldMk cId="1782684864" sldId="1279"/>
            <ac:graphicFrameMk id="2" creationId="{5E5F8887-CF82-779A-2C54-92315881D3FE}"/>
          </ac:graphicFrameMkLst>
        </pc:graphicFrameChg>
      </pc:sldChg>
      <pc:sldChg chg="addSp delSp modSp del mod">
        <pc:chgData name="Lara Seidel" userId="12a28eb7-bea1-4c8a-b4b0-ac0f5f2f2f0c" providerId="ADAL" clId="{C4B33309-D5E1-4762-B71E-41246A779AEB}" dt="2023-02-20T08:20:42.694" v="2546" actId="47"/>
        <pc:sldMkLst>
          <pc:docMk/>
          <pc:sldMk cId="1005783753" sldId="1280"/>
        </pc:sldMkLst>
        <pc:spChg chg="add mod">
          <ac:chgData name="Lara Seidel" userId="12a28eb7-bea1-4c8a-b4b0-ac0f5f2f2f0c" providerId="ADAL" clId="{C4B33309-D5E1-4762-B71E-41246A779AEB}" dt="2023-02-07T10:59:51.965" v="151" actId="20577"/>
          <ac:spMkLst>
            <pc:docMk/>
            <pc:sldMk cId="1005783753" sldId="1280"/>
            <ac:spMk id="3" creationId="{8C3C7DA1-C673-FFF5-1395-7F23FC9B3B06}"/>
          </ac:spMkLst>
        </pc:spChg>
        <pc:spChg chg="del">
          <ac:chgData name="Lara Seidel" userId="12a28eb7-bea1-4c8a-b4b0-ac0f5f2f2f0c" providerId="ADAL" clId="{C4B33309-D5E1-4762-B71E-41246A779AEB}" dt="2023-02-20T08:17:44.902" v="2345" actId="478"/>
          <ac:spMkLst>
            <pc:docMk/>
            <pc:sldMk cId="1005783753" sldId="1280"/>
            <ac:spMk id="8" creationId="{305D1D98-371D-1BBC-432B-A66B1F6DC026}"/>
          </ac:spMkLst>
        </pc:spChg>
      </pc:sldChg>
      <pc:sldChg chg="addSp modSp del mod">
        <pc:chgData name="Lara Seidel" userId="12a28eb7-bea1-4c8a-b4b0-ac0f5f2f2f0c" providerId="ADAL" clId="{C4B33309-D5E1-4762-B71E-41246A779AEB}" dt="2023-02-20T08:17:40.310" v="2344" actId="47"/>
        <pc:sldMkLst>
          <pc:docMk/>
          <pc:sldMk cId="1415505040" sldId="1281"/>
        </pc:sldMkLst>
        <pc:spChg chg="add mod">
          <ac:chgData name="Lara Seidel" userId="12a28eb7-bea1-4c8a-b4b0-ac0f5f2f2f0c" providerId="ADAL" clId="{C4B33309-D5E1-4762-B71E-41246A779AEB}" dt="2023-02-07T10:59:37.456" v="106" actId="20577"/>
          <ac:spMkLst>
            <pc:docMk/>
            <pc:sldMk cId="1415505040" sldId="1281"/>
            <ac:spMk id="7" creationId="{5F074E27-F85C-DF3D-9F1A-5F97A63A7F1F}"/>
          </ac:spMkLst>
        </pc:spChg>
        <pc:graphicFrameChg chg="modGraphic">
          <ac:chgData name="Lara Seidel" userId="12a28eb7-bea1-4c8a-b4b0-ac0f5f2f2f0c" providerId="ADAL" clId="{C4B33309-D5E1-4762-B71E-41246A779AEB}" dt="2023-02-20T08:03:09.764" v="1525" actId="2711"/>
          <ac:graphicFrameMkLst>
            <pc:docMk/>
            <pc:sldMk cId="1415505040" sldId="1281"/>
            <ac:graphicFrameMk id="6" creationId="{A7ACD620-7E75-CB68-A7D5-CF3CEBD2BD76}"/>
          </ac:graphicFrameMkLst>
        </pc:graphicFrameChg>
      </pc:sldChg>
      <pc:sldChg chg="addSp delSp modSp new mod setBg modClrScheme chgLayout">
        <pc:chgData name="Lara Seidel" userId="12a28eb7-bea1-4c8a-b4b0-ac0f5f2f2f0c" providerId="ADAL" clId="{C4B33309-D5E1-4762-B71E-41246A779AEB}" dt="2023-05-09T12:36:22.795" v="11755"/>
        <pc:sldMkLst>
          <pc:docMk/>
          <pc:sldMk cId="143313300" sldId="1282"/>
        </pc:sldMkLst>
        <pc:spChg chg="del mod ord">
          <ac:chgData name="Lara Seidel" userId="12a28eb7-bea1-4c8a-b4b0-ac0f5f2f2f0c" providerId="ADAL" clId="{C4B33309-D5E1-4762-B71E-41246A779AEB}" dt="2023-02-07T11:04:26.929" v="387" actId="700"/>
          <ac:spMkLst>
            <pc:docMk/>
            <pc:sldMk cId="143313300" sldId="1282"/>
            <ac:spMk id="2" creationId="{05544976-E651-A922-6DC2-6DA9FC0B858B}"/>
          </ac:spMkLst>
        </pc:spChg>
        <pc:spChg chg="add mod">
          <ac:chgData name="Lara Seidel" userId="12a28eb7-bea1-4c8a-b4b0-ac0f5f2f2f0c" providerId="ADAL" clId="{C4B33309-D5E1-4762-B71E-41246A779AEB}" dt="2023-05-09T12:33:39.978" v="11744" actId="14100"/>
          <ac:spMkLst>
            <pc:docMk/>
            <pc:sldMk cId="143313300" sldId="1282"/>
            <ac:spMk id="2" creationId="{D6171E19-FFC4-35B3-DEBD-557DB3FE0E7B}"/>
          </ac:spMkLst>
        </pc:spChg>
        <pc:spChg chg="del mod ord">
          <ac:chgData name="Lara Seidel" userId="12a28eb7-bea1-4c8a-b4b0-ac0f5f2f2f0c" providerId="ADAL" clId="{C4B33309-D5E1-4762-B71E-41246A779AEB}" dt="2023-02-07T11:04:26.929" v="387" actId="700"/>
          <ac:spMkLst>
            <pc:docMk/>
            <pc:sldMk cId="143313300" sldId="1282"/>
            <ac:spMk id="3" creationId="{232B678A-FE96-5395-4626-7718EAC6E4E3}"/>
          </ac:spMkLst>
        </pc:spChg>
        <pc:spChg chg="add del mod">
          <ac:chgData name="Lara Seidel" userId="12a28eb7-bea1-4c8a-b4b0-ac0f5f2f2f0c" providerId="ADAL" clId="{C4B33309-D5E1-4762-B71E-41246A779AEB}" dt="2023-05-09T12:33:26.773" v="11739" actId="478"/>
          <ac:spMkLst>
            <pc:docMk/>
            <pc:sldMk cId="143313300" sldId="1282"/>
            <ac:spMk id="3" creationId="{9275D582-E62E-E4B3-23B4-3835C652AC31}"/>
          </ac:spMkLst>
        </pc:spChg>
        <pc:spChg chg="mod ord">
          <ac:chgData name="Lara Seidel" userId="12a28eb7-bea1-4c8a-b4b0-ac0f5f2f2f0c" providerId="ADAL" clId="{C4B33309-D5E1-4762-B71E-41246A779AEB}" dt="2023-02-07T11:04:34.033" v="388" actId="700"/>
          <ac:spMkLst>
            <pc:docMk/>
            <pc:sldMk cId="143313300" sldId="1282"/>
            <ac:spMk id="4" creationId="{34BDB740-49EF-BC2A-3A94-40CCEAE1A3A1}"/>
          </ac:spMkLst>
        </pc:spChg>
        <pc:spChg chg="mod ord">
          <ac:chgData name="Lara Seidel" userId="12a28eb7-bea1-4c8a-b4b0-ac0f5f2f2f0c" providerId="ADAL" clId="{C4B33309-D5E1-4762-B71E-41246A779AEB}" dt="2023-02-07T11:04:34.033" v="388" actId="700"/>
          <ac:spMkLst>
            <pc:docMk/>
            <pc:sldMk cId="143313300" sldId="1282"/>
            <ac:spMk id="5" creationId="{BA53DB3F-10D5-53BE-E815-768BCBA9A09E}"/>
          </ac:spMkLst>
        </pc:spChg>
        <pc:spChg chg="add del mod">
          <ac:chgData name="Lara Seidel" userId="12a28eb7-bea1-4c8a-b4b0-ac0f5f2f2f0c" providerId="ADAL" clId="{C4B33309-D5E1-4762-B71E-41246A779AEB}" dt="2023-05-09T12:32:25.153" v="11641" actId="478"/>
          <ac:spMkLst>
            <pc:docMk/>
            <pc:sldMk cId="143313300" sldId="1282"/>
            <ac:spMk id="6" creationId="{5FF889BB-8928-7A06-E05D-25AB20040459}"/>
          </ac:spMkLst>
        </pc:spChg>
        <pc:spChg chg="add del mod ord">
          <ac:chgData name="Lara Seidel" userId="12a28eb7-bea1-4c8a-b4b0-ac0f5f2f2f0c" providerId="ADAL" clId="{C4B33309-D5E1-4762-B71E-41246A779AEB}" dt="2023-02-07T11:04:34.033" v="388" actId="700"/>
          <ac:spMkLst>
            <pc:docMk/>
            <pc:sldMk cId="143313300" sldId="1282"/>
            <ac:spMk id="6" creationId="{925BC153-2671-B0B8-E47C-D5027110700A}"/>
          </ac:spMkLst>
        </pc:spChg>
        <pc:spChg chg="add del mod ord">
          <ac:chgData name="Lara Seidel" userId="12a28eb7-bea1-4c8a-b4b0-ac0f5f2f2f0c" providerId="ADAL" clId="{C4B33309-D5E1-4762-B71E-41246A779AEB}" dt="2023-02-07T11:04:34.033" v="388" actId="700"/>
          <ac:spMkLst>
            <pc:docMk/>
            <pc:sldMk cId="143313300" sldId="1282"/>
            <ac:spMk id="7" creationId="{4A99D017-92FE-1C88-7549-8C9E3C828227}"/>
          </ac:spMkLst>
        </pc:spChg>
        <pc:spChg chg="add del mod ord">
          <ac:chgData name="Lara Seidel" userId="12a28eb7-bea1-4c8a-b4b0-ac0f5f2f2f0c" providerId="ADAL" clId="{C4B33309-D5E1-4762-B71E-41246A779AEB}" dt="2023-05-09T12:32:23.301" v="11640" actId="478"/>
          <ac:spMkLst>
            <pc:docMk/>
            <pc:sldMk cId="143313300" sldId="1282"/>
            <ac:spMk id="8" creationId="{A9EEF3A7-815C-3D85-946D-AA55EA1BDDF7}"/>
          </ac:spMkLst>
        </pc:spChg>
        <pc:spChg chg="add del mod ord">
          <ac:chgData name="Lara Seidel" userId="12a28eb7-bea1-4c8a-b4b0-ac0f5f2f2f0c" providerId="ADAL" clId="{C4B33309-D5E1-4762-B71E-41246A779AEB}" dt="2023-05-09T12:32:21.650" v="11639" actId="478"/>
          <ac:spMkLst>
            <pc:docMk/>
            <pc:sldMk cId="143313300" sldId="1282"/>
            <ac:spMk id="9" creationId="{6CA98CAF-E894-0FC1-8B4A-40579EC3AE0F}"/>
          </ac:spMkLst>
        </pc:spChg>
        <pc:spChg chg="add del mod">
          <ac:chgData name="Lara Seidel" userId="12a28eb7-bea1-4c8a-b4b0-ac0f5f2f2f0c" providerId="ADAL" clId="{C4B33309-D5E1-4762-B71E-41246A779AEB}" dt="2023-05-09T12:33:28.408" v="11740" actId="478"/>
          <ac:spMkLst>
            <pc:docMk/>
            <pc:sldMk cId="143313300" sldId="1282"/>
            <ac:spMk id="10" creationId="{EB210100-CEFF-7393-F384-BCACF8497DA6}"/>
          </ac:spMkLst>
        </pc:spChg>
        <pc:picChg chg="add del mod">
          <ac:chgData name="Lara Seidel" userId="12a28eb7-bea1-4c8a-b4b0-ac0f5f2f2f0c" providerId="ADAL" clId="{C4B33309-D5E1-4762-B71E-41246A779AEB}" dt="2023-05-09T12:36:06.348" v="11753" actId="478"/>
          <ac:picMkLst>
            <pc:docMk/>
            <pc:sldMk cId="143313300" sldId="1282"/>
            <ac:picMk id="11" creationId="{DF437B45-0435-A6ED-69D4-1240D9819506}"/>
          </ac:picMkLst>
        </pc:picChg>
        <pc:picChg chg="add mod">
          <ac:chgData name="Lara Seidel" userId="12a28eb7-bea1-4c8a-b4b0-ac0f5f2f2f0c" providerId="ADAL" clId="{C4B33309-D5E1-4762-B71E-41246A779AEB}" dt="2023-05-09T12:36:08.765" v="11754" actId="1076"/>
          <ac:picMkLst>
            <pc:docMk/>
            <pc:sldMk cId="143313300" sldId="1282"/>
            <ac:picMk id="12" creationId="{26E11725-EDA8-6294-C745-EBB46BBE062F}"/>
          </ac:picMkLst>
        </pc:picChg>
      </pc:sldChg>
      <pc:sldChg chg="add del">
        <pc:chgData name="Lara Seidel" userId="12a28eb7-bea1-4c8a-b4b0-ac0f5f2f2f0c" providerId="ADAL" clId="{C4B33309-D5E1-4762-B71E-41246A779AEB}" dt="2023-02-20T07:55:59.416" v="1502" actId="47"/>
        <pc:sldMkLst>
          <pc:docMk/>
          <pc:sldMk cId="1609191870" sldId="1283"/>
        </pc:sldMkLst>
      </pc:sldChg>
      <pc:sldChg chg="addSp delSp modSp add mod">
        <pc:chgData name="Lara Seidel" userId="12a28eb7-bea1-4c8a-b4b0-ac0f5f2f2f0c" providerId="ADAL" clId="{C4B33309-D5E1-4762-B71E-41246A779AEB}" dt="2023-06-09T08:43:03.082" v="13662" actId="255"/>
        <pc:sldMkLst>
          <pc:docMk/>
          <pc:sldMk cId="1835959414" sldId="1284"/>
        </pc:sldMkLst>
        <pc:spChg chg="add mod">
          <ac:chgData name="Lara Seidel" userId="12a28eb7-bea1-4c8a-b4b0-ac0f5f2f2f0c" providerId="ADAL" clId="{C4B33309-D5E1-4762-B71E-41246A779AEB}" dt="2023-06-09T08:43:03.082" v="13662" actId="255"/>
          <ac:spMkLst>
            <pc:docMk/>
            <pc:sldMk cId="1835959414" sldId="1284"/>
            <ac:spMk id="3" creationId="{BB0B85FA-2474-2D21-33AA-C8911674B4EA}"/>
          </ac:spMkLst>
        </pc:spChg>
        <pc:spChg chg="add del mod">
          <ac:chgData name="Lara Seidel" userId="12a28eb7-bea1-4c8a-b4b0-ac0f5f2f2f0c" providerId="ADAL" clId="{C4B33309-D5E1-4762-B71E-41246A779AEB}" dt="2023-02-20T07:55:35.984" v="1476"/>
          <ac:spMkLst>
            <pc:docMk/>
            <pc:sldMk cId="1835959414" sldId="1284"/>
            <ac:spMk id="6" creationId="{387E3FEA-32D3-76BB-5E4E-33BC615676B7}"/>
          </ac:spMkLst>
        </pc:spChg>
        <pc:spChg chg="del">
          <ac:chgData name="Lara Seidel" userId="12a28eb7-bea1-4c8a-b4b0-ac0f5f2f2f0c" providerId="ADAL" clId="{C4B33309-D5E1-4762-B71E-41246A779AEB}" dt="2023-02-20T07:55:34.227" v="1474" actId="478"/>
          <ac:spMkLst>
            <pc:docMk/>
            <pc:sldMk cId="1835959414" sldId="1284"/>
            <ac:spMk id="104" creationId="{00000000-0000-0000-0000-000000000000}"/>
          </ac:spMkLst>
        </pc:spChg>
      </pc:sldChg>
      <pc:sldChg chg="modSp add del mod">
        <pc:chgData name="Lara Seidel" userId="12a28eb7-bea1-4c8a-b4b0-ac0f5f2f2f0c" providerId="ADAL" clId="{C4B33309-D5E1-4762-B71E-41246A779AEB}" dt="2023-02-20T08:04:06.689" v="1535" actId="47"/>
        <pc:sldMkLst>
          <pc:docMk/>
          <pc:sldMk cId="2317172442" sldId="1285"/>
        </pc:sldMkLst>
        <pc:spChg chg="mod">
          <ac:chgData name="Lara Seidel" userId="12a28eb7-bea1-4c8a-b4b0-ac0f5f2f2f0c" providerId="ADAL" clId="{C4B33309-D5E1-4762-B71E-41246A779AEB}" dt="2023-02-20T08:04:04.951" v="1534" actId="20577"/>
          <ac:spMkLst>
            <pc:docMk/>
            <pc:sldMk cId="2317172442" sldId="1285"/>
            <ac:spMk id="13" creationId="{A1C048C1-379E-2BB0-FD16-8B450476C307}"/>
          </ac:spMkLst>
        </pc:spChg>
      </pc:sldChg>
      <pc:sldChg chg="addSp delSp modSp add mod">
        <pc:chgData name="Lara Seidel" userId="12a28eb7-bea1-4c8a-b4b0-ac0f5f2f2f0c" providerId="ADAL" clId="{C4B33309-D5E1-4762-B71E-41246A779AEB}" dt="2023-07-20T08:16:00.862" v="15183" actId="20577"/>
        <pc:sldMkLst>
          <pc:docMk/>
          <pc:sldMk cId="2466926725" sldId="1285"/>
        </pc:sldMkLst>
        <pc:spChg chg="add del mod">
          <ac:chgData name="Lara Seidel" userId="12a28eb7-bea1-4c8a-b4b0-ac0f5f2f2f0c" providerId="ADAL" clId="{C4B33309-D5E1-4762-B71E-41246A779AEB}" dt="2023-05-09T08:35:34.916" v="7812" actId="478"/>
          <ac:spMkLst>
            <pc:docMk/>
            <pc:sldMk cId="2466926725" sldId="1285"/>
            <ac:spMk id="2" creationId="{4C7A716A-D387-8C69-42CB-BDA78C55819B}"/>
          </ac:spMkLst>
        </pc:spChg>
        <pc:spChg chg="mod">
          <ac:chgData name="Lara Seidel" userId="12a28eb7-bea1-4c8a-b4b0-ac0f5f2f2f0c" providerId="ADAL" clId="{C4B33309-D5E1-4762-B71E-41246A779AEB}" dt="2023-07-20T08:16:00.862" v="15183" actId="20577"/>
          <ac:spMkLst>
            <pc:docMk/>
            <pc:sldMk cId="2466926725" sldId="1285"/>
            <ac:spMk id="3" creationId="{933656E5-1DC9-252B-AD7F-360E90B7F2FA}"/>
          </ac:spMkLst>
        </pc:spChg>
        <pc:spChg chg="mod">
          <ac:chgData name="Lara Seidel" userId="12a28eb7-bea1-4c8a-b4b0-ac0f5f2f2f0c" providerId="ADAL" clId="{C4B33309-D5E1-4762-B71E-41246A779AEB}" dt="2023-06-09T08:43:40.948" v="13688" actId="255"/>
          <ac:spMkLst>
            <pc:docMk/>
            <pc:sldMk cId="2466926725" sldId="1285"/>
            <ac:spMk id="13" creationId="{A1C048C1-379E-2BB0-FD16-8B450476C307}"/>
          </ac:spMkLst>
        </pc:spChg>
        <pc:graphicFrameChg chg="add del mod">
          <ac:chgData name="Lara Seidel" userId="12a28eb7-bea1-4c8a-b4b0-ac0f5f2f2f0c" providerId="ADAL" clId="{C4B33309-D5E1-4762-B71E-41246A779AEB}" dt="2023-02-20T08:04:31.437" v="1558"/>
          <ac:graphicFrameMkLst>
            <pc:docMk/>
            <pc:sldMk cId="2466926725" sldId="1285"/>
            <ac:graphicFrameMk id="2" creationId="{0CE05F36-73EB-317C-A31C-33AAC627B89D}"/>
          </ac:graphicFrameMkLst>
        </pc:graphicFrameChg>
        <pc:graphicFrameChg chg="add mod modGraphic">
          <ac:chgData name="Lara Seidel" userId="12a28eb7-bea1-4c8a-b4b0-ac0f5f2f2f0c" providerId="ADAL" clId="{C4B33309-D5E1-4762-B71E-41246A779AEB}" dt="2023-02-20T08:20:35.340" v="2545" actId="20577"/>
          <ac:graphicFrameMkLst>
            <pc:docMk/>
            <pc:sldMk cId="2466926725" sldId="1285"/>
            <ac:graphicFrameMk id="6" creationId="{70412752-DDDB-72C6-7B3E-C63CD88B7603}"/>
          </ac:graphicFrameMkLst>
        </pc:graphicFrameChg>
        <pc:graphicFrameChg chg="del">
          <ac:chgData name="Lara Seidel" userId="12a28eb7-bea1-4c8a-b4b0-ac0f5f2f2f0c" providerId="ADAL" clId="{C4B33309-D5E1-4762-B71E-41246A779AEB}" dt="2023-02-20T08:04:33.762" v="1559" actId="478"/>
          <ac:graphicFrameMkLst>
            <pc:docMk/>
            <pc:sldMk cId="2466926725" sldId="1285"/>
            <ac:graphicFrameMk id="14" creationId="{23A4EA41-902C-504A-736A-24A804A0E290}"/>
          </ac:graphicFrameMkLst>
        </pc:graphicFrameChg>
      </pc:sldChg>
      <pc:sldChg chg="delSp modSp add mod">
        <pc:chgData name="Lara Seidel" userId="12a28eb7-bea1-4c8a-b4b0-ac0f5f2f2f0c" providerId="ADAL" clId="{C4B33309-D5E1-4762-B71E-41246A779AEB}" dt="2023-07-20T08:16:12.372" v="15184" actId="179"/>
        <pc:sldMkLst>
          <pc:docMk/>
          <pc:sldMk cId="1054608111" sldId="1286"/>
        </pc:sldMkLst>
        <pc:spChg chg="mod">
          <ac:chgData name="Lara Seidel" userId="12a28eb7-bea1-4c8a-b4b0-ac0f5f2f2f0c" providerId="ADAL" clId="{C4B33309-D5E1-4762-B71E-41246A779AEB}" dt="2023-07-20T08:16:12.372" v="15184" actId="179"/>
          <ac:spMkLst>
            <pc:docMk/>
            <pc:sldMk cId="1054608111" sldId="1286"/>
            <ac:spMk id="3" creationId="{933656E5-1DC9-252B-AD7F-360E90B7F2FA}"/>
          </ac:spMkLst>
        </pc:spChg>
        <pc:spChg chg="mod">
          <ac:chgData name="Lara Seidel" userId="12a28eb7-bea1-4c8a-b4b0-ac0f5f2f2f0c" providerId="ADAL" clId="{C4B33309-D5E1-4762-B71E-41246A779AEB}" dt="2023-06-09T08:43:53.535" v="13690" actId="255"/>
          <ac:spMkLst>
            <pc:docMk/>
            <pc:sldMk cId="1054608111" sldId="1286"/>
            <ac:spMk id="13" creationId="{A1C048C1-379E-2BB0-FD16-8B450476C307}"/>
          </ac:spMkLst>
        </pc:spChg>
        <pc:graphicFrameChg chg="del">
          <ac:chgData name="Lara Seidel" userId="12a28eb7-bea1-4c8a-b4b0-ac0f5f2f2f0c" providerId="ADAL" clId="{C4B33309-D5E1-4762-B71E-41246A779AEB}" dt="2023-02-20T08:16:20.146" v="2324" actId="478"/>
          <ac:graphicFrameMkLst>
            <pc:docMk/>
            <pc:sldMk cId="1054608111" sldId="1286"/>
            <ac:graphicFrameMk id="6" creationId="{70412752-DDDB-72C6-7B3E-C63CD88B7603}"/>
          </ac:graphicFrameMkLst>
        </pc:graphicFrameChg>
      </pc:sldChg>
      <pc:sldChg chg="modSp add mod ord">
        <pc:chgData name="Lara Seidel" userId="12a28eb7-bea1-4c8a-b4b0-ac0f5f2f2f0c" providerId="ADAL" clId="{C4B33309-D5E1-4762-B71E-41246A779AEB}" dt="2023-06-09T08:43:47.087" v="13689" actId="255"/>
        <pc:sldMkLst>
          <pc:docMk/>
          <pc:sldMk cId="3228148364" sldId="1287"/>
        </pc:sldMkLst>
        <pc:spChg chg="mod">
          <ac:chgData name="Lara Seidel" userId="12a28eb7-bea1-4c8a-b4b0-ac0f5f2f2f0c" providerId="ADAL" clId="{C4B33309-D5E1-4762-B71E-41246A779AEB}" dt="2023-06-09T08:43:47.087" v="13689" actId="255"/>
          <ac:spMkLst>
            <pc:docMk/>
            <pc:sldMk cId="3228148364" sldId="1287"/>
            <ac:spMk id="2" creationId="{F1401214-79B8-FFC4-791E-A7E24659E7BD}"/>
          </ac:spMkLst>
        </pc:spChg>
      </pc:sldChg>
      <pc:sldChg chg="modSp add mod">
        <pc:chgData name="Lara Seidel" userId="12a28eb7-bea1-4c8a-b4b0-ac0f5f2f2f0c" providerId="ADAL" clId="{C4B33309-D5E1-4762-B71E-41246A779AEB}" dt="2023-06-29T11:30:31.672" v="13946" actId="14100"/>
        <pc:sldMkLst>
          <pc:docMk/>
          <pc:sldMk cId="3470316871" sldId="1288"/>
        </pc:sldMkLst>
        <pc:spChg chg="mod">
          <ac:chgData name="Lara Seidel" userId="12a28eb7-bea1-4c8a-b4b0-ac0f5f2f2f0c" providerId="ADAL" clId="{C4B33309-D5E1-4762-B71E-41246A779AEB}" dt="2023-06-09T08:44:19.341" v="13713" actId="20577"/>
          <ac:spMkLst>
            <pc:docMk/>
            <pc:sldMk cId="3470316871" sldId="1288"/>
            <ac:spMk id="2" creationId="{25700D1B-6876-485A-B6A6-56D264DEEB42}"/>
          </ac:spMkLst>
        </pc:spChg>
        <pc:graphicFrameChg chg="modGraphic">
          <ac:chgData name="Lara Seidel" userId="12a28eb7-bea1-4c8a-b4b0-ac0f5f2f2f0c" providerId="ADAL" clId="{C4B33309-D5E1-4762-B71E-41246A779AEB}" dt="2023-06-29T11:30:31.672" v="13946" actId="14100"/>
          <ac:graphicFrameMkLst>
            <pc:docMk/>
            <pc:sldMk cId="3470316871" sldId="1288"/>
            <ac:graphicFrameMk id="6" creationId="{C981F6DF-C804-4AF9-BD43-728DBF720184}"/>
          </ac:graphicFrameMkLst>
        </pc:graphicFrameChg>
      </pc:sldChg>
      <pc:sldChg chg="modSp add mod ord">
        <pc:chgData name="Lara Seidel" userId="12a28eb7-bea1-4c8a-b4b0-ac0f5f2f2f0c" providerId="ADAL" clId="{C4B33309-D5E1-4762-B71E-41246A779AEB}" dt="2023-06-09T08:45:14.069" v="13733" actId="5793"/>
        <pc:sldMkLst>
          <pc:docMk/>
          <pc:sldMk cId="2528774527" sldId="1289"/>
        </pc:sldMkLst>
        <pc:spChg chg="mod">
          <ac:chgData name="Lara Seidel" userId="12a28eb7-bea1-4c8a-b4b0-ac0f5f2f2f0c" providerId="ADAL" clId="{C4B33309-D5E1-4762-B71E-41246A779AEB}" dt="2023-06-09T08:45:14.069" v="13733" actId="5793"/>
          <ac:spMkLst>
            <pc:docMk/>
            <pc:sldMk cId="2528774527" sldId="1289"/>
            <ac:spMk id="12" creationId="{800B5155-05F9-5974-6D9D-3D850910E4CB}"/>
          </ac:spMkLst>
        </pc:spChg>
      </pc:sldChg>
      <pc:sldChg chg="addSp modSp add mod addCm delCm">
        <pc:chgData name="Lara Seidel" userId="12a28eb7-bea1-4c8a-b4b0-ac0f5f2f2f0c" providerId="ADAL" clId="{C4B33309-D5E1-4762-B71E-41246A779AEB}" dt="2023-07-20T08:33:36.374" v="15708" actId="1035"/>
        <pc:sldMkLst>
          <pc:docMk/>
          <pc:sldMk cId="81482512" sldId="1290"/>
        </pc:sldMkLst>
        <pc:spChg chg="add mod">
          <ac:chgData name="Lara Seidel" userId="12a28eb7-bea1-4c8a-b4b0-ac0f5f2f2f0c" providerId="ADAL" clId="{C4B33309-D5E1-4762-B71E-41246A779AEB}" dt="2023-07-20T07:48:36.914" v="15065" actId="164"/>
          <ac:spMkLst>
            <pc:docMk/>
            <pc:sldMk cId="81482512" sldId="1290"/>
            <ac:spMk id="2" creationId="{5227DFF6-0884-BD57-7E5F-84F9238B4F54}"/>
          </ac:spMkLst>
        </pc:spChg>
        <pc:spChg chg="mod">
          <ac:chgData name="Lara Seidel" userId="12a28eb7-bea1-4c8a-b4b0-ac0f5f2f2f0c" providerId="ADAL" clId="{C4B33309-D5E1-4762-B71E-41246A779AEB}" dt="2023-07-20T08:33:30.541" v="15696" actId="20577"/>
          <ac:spMkLst>
            <pc:docMk/>
            <pc:sldMk cId="81482512" sldId="1290"/>
            <ac:spMk id="3" creationId="{933656E5-1DC9-252B-AD7F-360E90B7F2FA}"/>
          </ac:spMkLst>
        </pc:spChg>
        <pc:spChg chg="add mod">
          <ac:chgData name="Lara Seidel" userId="12a28eb7-bea1-4c8a-b4b0-ac0f5f2f2f0c" providerId="ADAL" clId="{C4B33309-D5E1-4762-B71E-41246A779AEB}" dt="2023-06-19T06:04:01.231" v="13927" actId="207"/>
          <ac:spMkLst>
            <pc:docMk/>
            <pc:sldMk cId="81482512" sldId="1290"/>
            <ac:spMk id="7" creationId="{B4C2FC79-9044-EDDC-1EE0-1142A3A34199}"/>
          </ac:spMkLst>
        </pc:spChg>
        <pc:spChg chg="mod">
          <ac:chgData name="Lara Seidel" userId="12a28eb7-bea1-4c8a-b4b0-ac0f5f2f2f0c" providerId="ADAL" clId="{C4B33309-D5E1-4762-B71E-41246A779AEB}" dt="2023-06-09T08:49:35.827" v="13901" actId="255"/>
          <ac:spMkLst>
            <pc:docMk/>
            <pc:sldMk cId="81482512" sldId="1290"/>
            <ac:spMk id="13" creationId="{A1C048C1-379E-2BB0-FD16-8B450476C307}"/>
          </ac:spMkLst>
        </pc:spChg>
        <pc:grpChg chg="add mod">
          <ac:chgData name="Lara Seidel" userId="12a28eb7-bea1-4c8a-b4b0-ac0f5f2f2f0c" providerId="ADAL" clId="{C4B33309-D5E1-4762-B71E-41246A779AEB}" dt="2023-07-20T08:33:36.374" v="15708" actId="1035"/>
          <ac:grpSpMkLst>
            <pc:docMk/>
            <pc:sldMk cId="81482512" sldId="1290"/>
            <ac:grpSpMk id="7" creationId="{A5016C18-5726-A21F-60C4-5C8833377D70}"/>
          </ac:grpSpMkLst>
        </pc:grpChg>
        <pc:graphicFrameChg chg="modGraphic">
          <ac:chgData name="Lara Seidel" userId="12a28eb7-bea1-4c8a-b4b0-ac0f5f2f2f0c" providerId="ADAL" clId="{C4B33309-D5E1-4762-B71E-41246A779AEB}" dt="2023-02-20T08:52:51.590" v="2844" actId="20577"/>
          <ac:graphicFrameMkLst>
            <pc:docMk/>
            <pc:sldMk cId="81482512" sldId="1290"/>
            <ac:graphicFrameMk id="6" creationId="{70412752-DDDB-72C6-7B3E-C63CD88B7603}"/>
          </ac:graphicFrameMkLst>
        </pc:graphicFrameChg>
        <pc:picChg chg="add mod">
          <ac:chgData name="Lara Seidel" userId="12a28eb7-bea1-4c8a-b4b0-ac0f5f2f2f0c" providerId="ADAL" clId="{C4B33309-D5E1-4762-B71E-41246A779AEB}" dt="2023-07-20T07:48:36.914" v="15065" actId="164"/>
          <ac:picMkLst>
            <pc:docMk/>
            <pc:sldMk cId="81482512" sldId="1290"/>
            <ac:picMk id="4" creationId="{50796D96-F995-0361-0359-AB883B121B3E}"/>
          </ac:picMkLst>
        </pc:picChg>
        <pc:extLst>
          <p:ext xmlns:p="http://schemas.openxmlformats.org/presentationml/2006/main" uri="{D6D511B9-2390-475A-947B-AFAB55BFBCF1}">
            <pc226:cmChg xmlns:pc226="http://schemas.microsoft.com/office/powerpoint/2022/06/main/command" chg="add del">
              <pc226:chgData name="Lara Seidel" userId="12a28eb7-bea1-4c8a-b4b0-ac0f5f2f2f0c" providerId="ADAL" clId="{C4B33309-D5E1-4762-B71E-41246A779AEB}" dt="2023-07-20T07:48:39.923" v="15070"/>
              <pc2:cmMkLst xmlns:pc2="http://schemas.microsoft.com/office/powerpoint/2019/9/main/command">
                <pc:docMk/>
                <pc:sldMk cId="81482512" sldId="1290"/>
                <pc2:cmMk id="{0C58E227-EA47-4069-BC38-E681362DA17E}"/>
              </pc2:cmMkLst>
            </pc226:cmChg>
          </p:ext>
        </pc:extLst>
      </pc:sldChg>
      <pc:sldChg chg="addSp delSp modSp add mod modClrScheme chgLayout">
        <pc:chgData name="Lara Seidel" userId="12a28eb7-bea1-4c8a-b4b0-ac0f5f2f2f0c" providerId="ADAL" clId="{C4B33309-D5E1-4762-B71E-41246A779AEB}" dt="2023-06-09T08:48:41.051" v="13871" actId="700"/>
        <pc:sldMkLst>
          <pc:docMk/>
          <pc:sldMk cId="785759619" sldId="1291"/>
        </pc:sldMkLst>
        <pc:spChg chg="mod ord">
          <ac:chgData name="Lara Seidel" userId="12a28eb7-bea1-4c8a-b4b0-ac0f5f2f2f0c" providerId="ADAL" clId="{C4B33309-D5E1-4762-B71E-41246A779AEB}" dt="2023-06-09T08:48:41.051" v="13871" actId="700"/>
          <ac:spMkLst>
            <pc:docMk/>
            <pc:sldMk cId="785759619" sldId="1291"/>
            <ac:spMk id="2" creationId="{012313EC-CC74-3750-5E46-074DBCF22DA8}"/>
          </ac:spMkLst>
        </pc:spChg>
        <pc:spChg chg="add mod">
          <ac:chgData name="Lara Seidel" userId="12a28eb7-bea1-4c8a-b4b0-ac0f5f2f2f0c" providerId="ADAL" clId="{C4B33309-D5E1-4762-B71E-41246A779AEB}" dt="2023-05-09T11:52:16.684" v="10825" actId="571"/>
          <ac:spMkLst>
            <pc:docMk/>
            <pc:sldMk cId="785759619" sldId="1291"/>
            <ac:spMk id="2" creationId="{113D3223-EBB9-24C0-9453-454FB34E59C8}"/>
          </ac:spMkLst>
        </pc:spChg>
        <pc:spChg chg="mod ord">
          <ac:chgData name="Lara Seidel" userId="12a28eb7-bea1-4c8a-b4b0-ac0f5f2f2f0c" providerId="ADAL" clId="{C4B33309-D5E1-4762-B71E-41246A779AEB}" dt="2023-06-09T08:48:41.051" v="13871" actId="700"/>
          <ac:spMkLst>
            <pc:docMk/>
            <pc:sldMk cId="785759619" sldId="1291"/>
            <ac:spMk id="3" creationId="{00000000-0000-0000-0000-000000000000}"/>
          </ac:spMkLst>
        </pc:spChg>
        <pc:spChg chg="add mod">
          <ac:chgData name="Lara Seidel" userId="12a28eb7-bea1-4c8a-b4b0-ac0f5f2f2f0c" providerId="ADAL" clId="{C4B33309-D5E1-4762-B71E-41246A779AEB}" dt="2023-05-09T11:52:16.684" v="10825" actId="571"/>
          <ac:spMkLst>
            <pc:docMk/>
            <pc:sldMk cId="785759619" sldId="1291"/>
            <ac:spMk id="4" creationId="{8C636A84-7382-35EB-99B7-47C29CC653C0}"/>
          </ac:spMkLst>
        </pc:spChg>
        <pc:spChg chg="del">
          <ac:chgData name="Lara Seidel" userId="12a28eb7-bea1-4c8a-b4b0-ac0f5f2f2f0c" providerId="ADAL" clId="{C4B33309-D5E1-4762-B71E-41246A779AEB}" dt="2023-02-21T15:16:23.323" v="7198" actId="478"/>
          <ac:spMkLst>
            <pc:docMk/>
            <pc:sldMk cId="785759619" sldId="1291"/>
            <ac:spMk id="4" creationId="{A6853D1A-5FC0-4C11-83C7-6558FBF87CBD}"/>
          </ac:spMkLst>
        </pc:spChg>
        <pc:spChg chg="add mod ord">
          <ac:chgData name="Lara Seidel" userId="12a28eb7-bea1-4c8a-b4b0-ac0f5f2f2f0c" providerId="ADAL" clId="{C4B33309-D5E1-4762-B71E-41246A779AEB}" dt="2023-06-09T08:48:41.051" v="13871" actId="700"/>
          <ac:spMkLst>
            <pc:docMk/>
            <pc:sldMk cId="785759619" sldId="1291"/>
            <ac:spMk id="4" creationId="{CAD12BA5-8311-521D-2A9D-5B2AF69845D0}"/>
          </ac:spMkLst>
        </pc:spChg>
        <pc:spChg chg="mod ord">
          <ac:chgData name="Lara Seidel" userId="12a28eb7-bea1-4c8a-b4b0-ac0f5f2f2f0c" providerId="ADAL" clId="{C4B33309-D5E1-4762-B71E-41246A779AEB}" dt="2023-05-09T11:52:20.156" v="10826" actId="207"/>
          <ac:spMkLst>
            <pc:docMk/>
            <pc:sldMk cId="785759619" sldId="1291"/>
            <ac:spMk id="6" creationId="{46BBEDC3-F83A-174A-97A0-720398E083F0}"/>
          </ac:spMkLst>
        </pc:spChg>
        <pc:spChg chg="add mod">
          <ac:chgData name="Lara Seidel" userId="12a28eb7-bea1-4c8a-b4b0-ac0f5f2f2f0c" providerId="ADAL" clId="{C4B33309-D5E1-4762-B71E-41246A779AEB}" dt="2023-05-09T11:52:16.684" v="10825" actId="571"/>
          <ac:spMkLst>
            <pc:docMk/>
            <pc:sldMk cId="785759619" sldId="1291"/>
            <ac:spMk id="7" creationId="{83EFE69F-58A0-708F-D8CE-04944BCA5306}"/>
          </ac:spMkLst>
        </pc:spChg>
        <pc:spChg chg="add mod ord">
          <ac:chgData name="Lara Seidel" userId="12a28eb7-bea1-4c8a-b4b0-ac0f5f2f2f0c" providerId="ADAL" clId="{C4B33309-D5E1-4762-B71E-41246A779AEB}" dt="2023-06-09T08:48:41.051" v="13871" actId="700"/>
          <ac:spMkLst>
            <pc:docMk/>
            <pc:sldMk cId="785759619" sldId="1291"/>
            <ac:spMk id="7" creationId="{BF89E8BA-36A0-FDBF-BA8E-3019C165F8EB}"/>
          </ac:spMkLst>
        </pc:spChg>
        <pc:spChg chg="del mod">
          <ac:chgData name="Lara Seidel" userId="12a28eb7-bea1-4c8a-b4b0-ac0f5f2f2f0c" providerId="ADAL" clId="{C4B33309-D5E1-4762-B71E-41246A779AEB}" dt="2023-06-09T08:47:53.343" v="13865" actId="478"/>
          <ac:spMkLst>
            <pc:docMk/>
            <pc:sldMk cId="785759619" sldId="1291"/>
            <ac:spMk id="8" creationId="{D12E84E0-66AC-9544-81D9-6774B8BDBC59}"/>
          </ac:spMkLst>
        </pc:spChg>
        <pc:spChg chg="mod ord">
          <ac:chgData name="Lara Seidel" userId="12a28eb7-bea1-4c8a-b4b0-ac0f5f2f2f0c" providerId="ADAL" clId="{C4B33309-D5E1-4762-B71E-41246A779AEB}" dt="2023-05-09T11:52:20.156" v="10826" actId="207"/>
          <ac:spMkLst>
            <pc:docMk/>
            <pc:sldMk cId="785759619" sldId="1291"/>
            <ac:spMk id="10" creationId="{886D377C-FF08-EB48-BCFB-6036F0DBA316}"/>
          </ac:spMkLst>
        </pc:spChg>
        <pc:spChg chg="mod ord">
          <ac:chgData name="Lara Seidel" userId="12a28eb7-bea1-4c8a-b4b0-ac0f5f2f2f0c" providerId="ADAL" clId="{C4B33309-D5E1-4762-B71E-41246A779AEB}" dt="2023-05-09T11:52:20.156" v="10826" actId="207"/>
          <ac:spMkLst>
            <pc:docMk/>
            <pc:sldMk cId="785759619" sldId="1291"/>
            <ac:spMk id="11" creationId="{BE72C2DF-A75A-6D48-810C-360D30E93090}"/>
          </ac:spMkLst>
        </pc:spChg>
        <pc:spChg chg="mod ord">
          <ac:chgData name="Lara Seidel" userId="12a28eb7-bea1-4c8a-b4b0-ac0f5f2f2f0c" providerId="ADAL" clId="{C4B33309-D5E1-4762-B71E-41246A779AEB}" dt="2023-05-09T11:52:20.156" v="10826" actId="207"/>
          <ac:spMkLst>
            <pc:docMk/>
            <pc:sldMk cId="785759619" sldId="1291"/>
            <ac:spMk id="12" creationId="{9BFF93CD-952C-7347-AFDD-044135EBC452}"/>
          </ac:spMkLst>
        </pc:spChg>
        <pc:spChg chg="add mod">
          <ac:chgData name="Lara Seidel" userId="12a28eb7-bea1-4c8a-b4b0-ac0f5f2f2f0c" providerId="ADAL" clId="{C4B33309-D5E1-4762-B71E-41246A779AEB}" dt="2023-05-09T11:52:16.684" v="10825" actId="571"/>
          <ac:spMkLst>
            <pc:docMk/>
            <pc:sldMk cId="785759619" sldId="1291"/>
            <ac:spMk id="14" creationId="{151A7CF0-F095-9D70-DA36-8F7F1F5BA958}"/>
          </ac:spMkLst>
        </pc:spChg>
        <pc:spChg chg="mod topLvl">
          <ac:chgData name="Lara Seidel" userId="12a28eb7-bea1-4c8a-b4b0-ac0f5f2f2f0c" providerId="ADAL" clId="{C4B33309-D5E1-4762-B71E-41246A779AEB}" dt="2023-02-21T16:18:03.578" v="7516" actId="165"/>
          <ac:spMkLst>
            <pc:docMk/>
            <pc:sldMk cId="785759619" sldId="1291"/>
            <ac:spMk id="15" creationId="{45ABF0D5-1718-544E-A581-51E2DA751BAA}"/>
          </ac:spMkLst>
        </pc:spChg>
        <pc:spChg chg="mod topLvl">
          <ac:chgData name="Lara Seidel" userId="12a28eb7-bea1-4c8a-b4b0-ac0f5f2f2f0c" providerId="ADAL" clId="{C4B33309-D5E1-4762-B71E-41246A779AEB}" dt="2023-02-21T16:18:03.578" v="7516" actId="165"/>
          <ac:spMkLst>
            <pc:docMk/>
            <pc:sldMk cId="785759619" sldId="1291"/>
            <ac:spMk id="16" creationId="{D1E4A42E-75C2-2B41-8FA7-68794209E50D}"/>
          </ac:spMkLst>
        </pc:spChg>
        <pc:spChg chg="mod topLvl">
          <ac:chgData name="Lara Seidel" userId="12a28eb7-bea1-4c8a-b4b0-ac0f5f2f2f0c" providerId="ADAL" clId="{C4B33309-D5E1-4762-B71E-41246A779AEB}" dt="2023-02-21T16:18:03.578" v="7516" actId="165"/>
          <ac:spMkLst>
            <pc:docMk/>
            <pc:sldMk cId="785759619" sldId="1291"/>
            <ac:spMk id="17" creationId="{5CBC6C48-C8B4-014F-AE32-AAD98DB7D2CC}"/>
          </ac:spMkLst>
        </pc:spChg>
        <pc:spChg chg="mod">
          <ac:chgData name="Lara Seidel" userId="12a28eb7-bea1-4c8a-b4b0-ac0f5f2f2f0c" providerId="ADAL" clId="{C4B33309-D5E1-4762-B71E-41246A779AEB}" dt="2023-02-21T15:26:00.793" v="7405" actId="1035"/>
          <ac:spMkLst>
            <pc:docMk/>
            <pc:sldMk cId="785759619" sldId="1291"/>
            <ac:spMk id="18" creationId="{860A080C-CA5E-B446-B8C8-4408D415CB9B}"/>
          </ac:spMkLst>
        </pc:spChg>
        <pc:spChg chg="mod">
          <ac:chgData name="Lara Seidel" userId="12a28eb7-bea1-4c8a-b4b0-ac0f5f2f2f0c" providerId="ADAL" clId="{C4B33309-D5E1-4762-B71E-41246A779AEB}" dt="2023-02-21T15:27:53.168" v="7434" actId="1076"/>
          <ac:spMkLst>
            <pc:docMk/>
            <pc:sldMk cId="785759619" sldId="1291"/>
            <ac:spMk id="23" creationId="{69D912DF-DA2B-0141-9A5D-84A4FDFD1019}"/>
          </ac:spMkLst>
        </pc:spChg>
        <pc:spChg chg="mod">
          <ac:chgData name="Lara Seidel" userId="12a28eb7-bea1-4c8a-b4b0-ac0f5f2f2f0c" providerId="ADAL" clId="{C4B33309-D5E1-4762-B71E-41246A779AEB}" dt="2023-02-21T15:26:23.755" v="7411" actId="122"/>
          <ac:spMkLst>
            <pc:docMk/>
            <pc:sldMk cId="785759619" sldId="1291"/>
            <ac:spMk id="24" creationId="{38A875A7-E29B-1B47-B09F-5CCBFA54BF58}"/>
          </ac:spMkLst>
        </pc:spChg>
        <pc:spChg chg="add mod ord">
          <ac:chgData name="Lara Seidel" userId="12a28eb7-bea1-4c8a-b4b0-ac0f5f2f2f0c" providerId="ADAL" clId="{C4B33309-D5E1-4762-B71E-41246A779AEB}" dt="2023-05-09T11:52:20.156" v="10826" actId="207"/>
          <ac:spMkLst>
            <pc:docMk/>
            <pc:sldMk cId="785759619" sldId="1291"/>
            <ac:spMk id="25" creationId="{00B57B75-8916-42F5-1964-A3F842D3CE9C}"/>
          </ac:spMkLst>
        </pc:spChg>
        <pc:spChg chg="add mod ord">
          <ac:chgData name="Lara Seidel" userId="12a28eb7-bea1-4c8a-b4b0-ac0f5f2f2f0c" providerId="ADAL" clId="{C4B33309-D5E1-4762-B71E-41246A779AEB}" dt="2023-05-09T11:52:20.156" v="10826" actId="207"/>
          <ac:spMkLst>
            <pc:docMk/>
            <pc:sldMk cId="785759619" sldId="1291"/>
            <ac:spMk id="27" creationId="{F746D155-3339-DFFB-B6DA-C2E65725B8F8}"/>
          </ac:spMkLst>
        </pc:spChg>
        <pc:spChg chg="mod">
          <ac:chgData name="Lara Seidel" userId="12a28eb7-bea1-4c8a-b4b0-ac0f5f2f2f0c" providerId="ADAL" clId="{C4B33309-D5E1-4762-B71E-41246A779AEB}" dt="2023-02-21T15:28:06.541" v="7457" actId="1036"/>
          <ac:spMkLst>
            <pc:docMk/>
            <pc:sldMk cId="785759619" sldId="1291"/>
            <ac:spMk id="33" creationId="{4A06EAC0-E01F-764C-8D1F-11E64489DE0F}"/>
          </ac:spMkLst>
        </pc:spChg>
        <pc:spChg chg="mod ord">
          <ac:chgData name="Lara Seidel" userId="12a28eb7-bea1-4c8a-b4b0-ac0f5f2f2f0c" providerId="ADAL" clId="{C4B33309-D5E1-4762-B71E-41246A779AEB}" dt="2023-05-09T11:52:12.026" v="10823" actId="207"/>
          <ac:spMkLst>
            <pc:docMk/>
            <pc:sldMk cId="785759619" sldId="1291"/>
            <ac:spMk id="34" creationId="{914A3ED7-BB0F-9848-A0F5-ED048FF558C4}"/>
          </ac:spMkLst>
        </pc:spChg>
        <pc:spChg chg="mod">
          <ac:chgData name="Lara Seidel" userId="12a28eb7-bea1-4c8a-b4b0-ac0f5f2f2f0c" providerId="ADAL" clId="{C4B33309-D5E1-4762-B71E-41246A779AEB}" dt="2023-05-09T11:52:12.026" v="10823" actId="207"/>
          <ac:spMkLst>
            <pc:docMk/>
            <pc:sldMk cId="785759619" sldId="1291"/>
            <ac:spMk id="35" creationId="{B714570E-C40E-0049-BB7B-6914B8992496}"/>
          </ac:spMkLst>
        </pc:spChg>
        <pc:spChg chg="del mod">
          <ac:chgData name="Lara Seidel" userId="12a28eb7-bea1-4c8a-b4b0-ac0f5f2f2f0c" providerId="ADAL" clId="{C4B33309-D5E1-4762-B71E-41246A779AEB}" dt="2023-02-21T15:26:42.470" v="7414" actId="478"/>
          <ac:spMkLst>
            <pc:docMk/>
            <pc:sldMk cId="785759619" sldId="1291"/>
            <ac:spMk id="36" creationId="{E1305B7B-24EB-384A-BAA3-D34125981A1C}"/>
          </ac:spMkLst>
        </pc:spChg>
        <pc:spChg chg="del mod">
          <ac:chgData name="Lara Seidel" userId="12a28eb7-bea1-4c8a-b4b0-ac0f5f2f2f0c" providerId="ADAL" clId="{C4B33309-D5E1-4762-B71E-41246A779AEB}" dt="2023-02-21T15:26:44.031" v="7415" actId="478"/>
          <ac:spMkLst>
            <pc:docMk/>
            <pc:sldMk cId="785759619" sldId="1291"/>
            <ac:spMk id="37" creationId="{81A25340-E85A-304D-80B8-A546C2C7EEFC}"/>
          </ac:spMkLst>
        </pc:spChg>
        <pc:spChg chg="add mod ord">
          <ac:chgData name="Lara Seidel" userId="12a28eb7-bea1-4c8a-b4b0-ac0f5f2f2f0c" providerId="ADAL" clId="{C4B33309-D5E1-4762-B71E-41246A779AEB}" dt="2023-05-09T11:52:20.156" v="10826" actId="207"/>
          <ac:spMkLst>
            <pc:docMk/>
            <pc:sldMk cId="785759619" sldId="1291"/>
            <ac:spMk id="38" creationId="{E1512C0C-261F-AECF-1DE4-DAAD6F98DD10}"/>
          </ac:spMkLst>
        </pc:spChg>
        <pc:spChg chg="del">
          <ac:chgData name="Lara Seidel" userId="12a28eb7-bea1-4c8a-b4b0-ac0f5f2f2f0c" providerId="ADAL" clId="{C4B33309-D5E1-4762-B71E-41246A779AEB}" dt="2023-02-21T15:16:23.323" v="7198" actId="478"/>
          <ac:spMkLst>
            <pc:docMk/>
            <pc:sldMk cId="785759619" sldId="1291"/>
            <ac:spMk id="40" creationId="{B916269C-AE77-4AD2-91BD-C6FD61A3AC41}"/>
          </ac:spMkLst>
        </pc:spChg>
        <pc:spChg chg="del">
          <ac:chgData name="Lara Seidel" userId="12a28eb7-bea1-4c8a-b4b0-ac0f5f2f2f0c" providerId="ADAL" clId="{C4B33309-D5E1-4762-B71E-41246A779AEB}" dt="2023-02-21T15:16:23.323" v="7198" actId="478"/>
          <ac:spMkLst>
            <pc:docMk/>
            <pc:sldMk cId="785759619" sldId="1291"/>
            <ac:spMk id="41" creationId="{CCF80DED-43F4-4769-B9D7-0E8AAAF868F4}"/>
          </ac:spMkLst>
        </pc:spChg>
        <pc:spChg chg="del">
          <ac:chgData name="Lara Seidel" userId="12a28eb7-bea1-4c8a-b4b0-ac0f5f2f2f0c" providerId="ADAL" clId="{C4B33309-D5E1-4762-B71E-41246A779AEB}" dt="2023-02-21T15:16:23.323" v="7198" actId="478"/>
          <ac:spMkLst>
            <pc:docMk/>
            <pc:sldMk cId="785759619" sldId="1291"/>
            <ac:spMk id="42" creationId="{17EB7108-A1CD-41EA-AD57-04230F5D572D}"/>
          </ac:spMkLst>
        </pc:spChg>
        <pc:spChg chg="del">
          <ac:chgData name="Lara Seidel" userId="12a28eb7-bea1-4c8a-b4b0-ac0f5f2f2f0c" providerId="ADAL" clId="{C4B33309-D5E1-4762-B71E-41246A779AEB}" dt="2023-02-21T15:16:23.323" v="7198" actId="478"/>
          <ac:spMkLst>
            <pc:docMk/>
            <pc:sldMk cId="785759619" sldId="1291"/>
            <ac:spMk id="43" creationId="{9C1F3E9C-1752-4442-82DB-27F91B199693}"/>
          </ac:spMkLst>
        </pc:spChg>
        <pc:spChg chg="del">
          <ac:chgData name="Lara Seidel" userId="12a28eb7-bea1-4c8a-b4b0-ac0f5f2f2f0c" providerId="ADAL" clId="{C4B33309-D5E1-4762-B71E-41246A779AEB}" dt="2023-02-21T15:16:23.323" v="7198" actId="478"/>
          <ac:spMkLst>
            <pc:docMk/>
            <pc:sldMk cId="785759619" sldId="1291"/>
            <ac:spMk id="45" creationId="{D342207D-4702-D938-7691-540E76A47C06}"/>
          </ac:spMkLst>
        </pc:spChg>
        <pc:spChg chg="del">
          <ac:chgData name="Lara Seidel" userId="12a28eb7-bea1-4c8a-b4b0-ac0f5f2f2f0c" providerId="ADAL" clId="{C4B33309-D5E1-4762-B71E-41246A779AEB}" dt="2023-02-21T15:16:23.323" v="7198" actId="478"/>
          <ac:spMkLst>
            <pc:docMk/>
            <pc:sldMk cId="785759619" sldId="1291"/>
            <ac:spMk id="48" creationId="{CF83E403-F566-C2D7-D69E-1C0EE0826E33}"/>
          </ac:spMkLst>
        </pc:spChg>
        <pc:spChg chg="add mod">
          <ac:chgData name="Lara Seidel" userId="12a28eb7-bea1-4c8a-b4b0-ac0f5f2f2f0c" providerId="ADAL" clId="{C4B33309-D5E1-4762-B71E-41246A779AEB}" dt="2023-05-09T11:52:12.026" v="10823" actId="207"/>
          <ac:spMkLst>
            <pc:docMk/>
            <pc:sldMk cId="785759619" sldId="1291"/>
            <ac:spMk id="49" creationId="{8930C271-9AA9-4302-0ED5-DCA4DDF136D8}"/>
          </ac:spMkLst>
        </pc:spChg>
        <pc:spChg chg="add mod">
          <ac:chgData name="Lara Seidel" userId="12a28eb7-bea1-4c8a-b4b0-ac0f5f2f2f0c" providerId="ADAL" clId="{C4B33309-D5E1-4762-B71E-41246A779AEB}" dt="2023-05-09T11:52:12.026" v="10823" actId="207"/>
          <ac:spMkLst>
            <pc:docMk/>
            <pc:sldMk cId="785759619" sldId="1291"/>
            <ac:spMk id="50" creationId="{C002959F-B69E-C5DF-05CC-FAB3F8D5711B}"/>
          </ac:spMkLst>
        </pc:spChg>
        <pc:spChg chg="add mod">
          <ac:chgData name="Lara Seidel" userId="12a28eb7-bea1-4c8a-b4b0-ac0f5f2f2f0c" providerId="ADAL" clId="{C4B33309-D5E1-4762-B71E-41246A779AEB}" dt="2023-05-09T11:52:12.026" v="10823" actId="207"/>
          <ac:spMkLst>
            <pc:docMk/>
            <pc:sldMk cId="785759619" sldId="1291"/>
            <ac:spMk id="51" creationId="{B4CB473D-F5A4-B62C-CF98-00E6E84044D9}"/>
          </ac:spMkLst>
        </pc:spChg>
        <pc:spChg chg="add mod">
          <ac:chgData name="Lara Seidel" userId="12a28eb7-bea1-4c8a-b4b0-ac0f5f2f2f0c" providerId="ADAL" clId="{C4B33309-D5E1-4762-B71E-41246A779AEB}" dt="2023-05-09T11:52:12.026" v="10823" actId="207"/>
          <ac:spMkLst>
            <pc:docMk/>
            <pc:sldMk cId="785759619" sldId="1291"/>
            <ac:spMk id="52" creationId="{45BC83A3-5343-13A8-DFCC-4D3BF9EF994D}"/>
          </ac:spMkLst>
        </pc:spChg>
        <pc:spChg chg="add mod">
          <ac:chgData name="Lara Seidel" userId="12a28eb7-bea1-4c8a-b4b0-ac0f5f2f2f0c" providerId="ADAL" clId="{C4B33309-D5E1-4762-B71E-41246A779AEB}" dt="2023-05-09T11:52:12.026" v="10823" actId="207"/>
          <ac:spMkLst>
            <pc:docMk/>
            <pc:sldMk cId="785759619" sldId="1291"/>
            <ac:spMk id="53" creationId="{AF68943F-DF47-286C-3EE9-E25F9AC7A53B}"/>
          </ac:spMkLst>
        </pc:spChg>
        <pc:grpChg chg="add del mod">
          <ac:chgData name="Lara Seidel" userId="12a28eb7-bea1-4c8a-b4b0-ac0f5f2f2f0c" providerId="ADAL" clId="{C4B33309-D5E1-4762-B71E-41246A779AEB}" dt="2023-02-21T15:18:40.231" v="7244" actId="165"/>
          <ac:grpSpMkLst>
            <pc:docMk/>
            <pc:sldMk cId="785759619" sldId="1291"/>
            <ac:grpSpMk id="7" creationId="{856613FB-076A-95CC-E977-E174B0DE8D53}"/>
          </ac:grpSpMkLst>
        </pc:grpChg>
        <pc:grpChg chg="del mod">
          <ac:chgData name="Lara Seidel" userId="12a28eb7-bea1-4c8a-b4b0-ac0f5f2f2f0c" providerId="ADAL" clId="{C4B33309-D5E1-4762-B71E-41246A779AEB}" dt="2023-02-21T16:18:03.578" v="7516" actId="165"/>
          <ac:grpSpMkLst>
            <pc:docMk/>
            <pc:sldMk cId="785759619" sldId="1291"/>
            <ac:grpSpMk id="14" creationId="{9CA8641C-05AB-A147-B576-B1046EA596C5}"/>
          </ac:grpSpMkLst>
        </pc:grpChg>
        <pc:grpChg chg="add mod">
          <ac:chgData name="Lara Seidel" userId="12a28eb7-bea1-4c8a-b4b0-ac0f5f2f2f0c" providerId="ADAL" clId="{C4B33309-D5E1-4762-B71E-41246A779AEB}" dt="2023-02-21T16:18:01.454" v="7515" actId="338"/>
          <ac:grpSpMkLst>
            <pc:docMk/>
            <pc:sldMk cId="785759619" sldId="1291"/>
            <ac:grpSpMk id="57" creationId="{E69EF6E7-D51F-FFE1-8383-7D3162BCAAC8}"/>
          </ac:grpSpMkLst>
        </pc:grpChg>
        <pc:graphicFrameChg chg="add mod modGraphic">
          <ac:chgData name="Lara Seidel" userId="12a28eb7-bea1-4c8a-b4b0-ac0f5f2f2f0c" providerId="ADAL" clId="{C4B33309-D5E1-4762-B71E-41246A779AEB}" dt="2023-02-21T15:26:00.793" v="7405" actId="1035"/>
          <ac:graphicFrameMkLst>
            <pc:docMk/>
            <pc:sldMk cId="785759619" sldId="1291"/>
            <ac:graphicFrameMk id="5" creationId="{C42A36E7-4FFC-B608-69DB-FA880A9EB330}"/>
          </ac:graphicFrameMkLst>
        </pc:graphicFrameChg>
        <pc:picChg chg="mod ord">
          <ac:chgData name="Lara Seidel" userId="12a28eb7-bea1-4c8a-b4b0-ac0f5f2f2f0c" providerId="ADAL" clId="{C4B33309-D5E1-4762-B71E-41246A779AEB}" dt="2023-02-21T15:28:29.287" v="7473" actId="1076"/>
          <ac:picMkLst>
            <pc:docMk/>
            <pc:sldMk cId="785759619" sldId="1291"/>
            <ac:picMk id="9" creationId="{4A9F95B7-5550-9E43-81CD-6590D245C1EC}"/>
          </ac:picMkLst>
        </pc:picChg>
        <pc:picChg chg="mod">
          <ac:chgData name="Lara Seidel" userId="12a28eb7-bea1-4c8a-b4b0-ac0f5f2f2f0c" providerId="ADAL" clId="{C4B33309-D5E1-4762-B71E-41246A779AEB}" dt="2023-02-21T15:29:59.996" v="7501" actId="1038"/>
          <ac:picMkLst>
            <pc:docMk/>
            <pc:sldMk cId="785759619" sldId="1291"/>
            <ac:picMk id="26" creationId="{EA2116D8-25E0-E349-84F4-25D798D6E213}"/>
          </ac:picMkLst>
        </pc:picChg>
        <pc:picChg chg="mod">
          <ac:chgData name="Lara Seidel" userId="12a28eb7-bea1-4c8a-b4b0-ac0f5f2f2f0c" providerId="ADAL" clId="{C4B33309-D5E1-4762-B71E-41246A779AEB}" dt="2023-02-21T15:26:00.793" v="7405" actId="1035"/>
          <ac:picMkLst>
            <pc:docMk/>
            <pc:sldMk cId="785759619" sldId="1291"/>
            <ac:picMk id="28" creationId="{2F20EAE4-31EE-7A47-AB1A-40B63F44222D}"/>
          </ac:picMkLst>
        </pc:picChg>
        <pc:picChg chg="mod topLvl">
          <ac:chgData name="Lara Seidel" userId="12a28eb7-bea1-4c8a-b4b0-ac0f5f2f2f0c" providerId="ADAL" clId="{C4B33309-D5E1-4762-B71E-41246A779AEB}" dt="2023-02-21T16:18:01.454" v="7515" actId="338"/>
          <ac:picMkLst>
            <pc:docMk/>
            <pc:sldMk cId="785759619" sldId="1291"/>
            <ac:picMk id="29" creationId="{EEB487DF-F9EC-FE44-B791-27CCEFBD66B7}"/>
          </ac:picMkLst>
        </pc:picChg>
        <pc:picChg chg="mod topLvl">
          <ac:chgData name="Lara Seidel" userId="12a28eb7-bea1-4c8a-b4b0-ac0f5f2f2f0c" providerId="ADAL" clId="{C4B33309-D5E1-4762-B71E-41246A779AEB}" dt="2023-02-21T16:18:01.454" v="7515" actId="338"/>
          <ac:picMkLst>
            <pc:docMk/>
            <pc:sldMk cId="785759619" sldId="1291"/>
            <ac:picMk id="30" creationId="{11BC5B0E-F729-2F4F-888C-BA2235388B3F}"/>
          </ac:picMkLst>
        </pc:picChg>
        <pc:picChg chg="mod topLvl">
          <ac:chgData name="Lara Seidel" userId="12a28eb7-bea1-4c8a-b4b0-ac0f5f2f2f0c" providerId="ADAL" clId="{C4B33309-D5E1-4762-B71E-41246A779AEB}" dt="2023-02-21T16:18:01.454" v="7515" actId="338"/>
          <ac:picMkLst>
            <pc:docMk/>
            <pc:sldMk cId="785759619" sldId="1291"/>
            <ac:picMk id="31" creationId="{E8849F84-D90A-6A47-AA5D-F8EE44A309D8}"/>
          </ac:picMkLst>
        </pc:picChg>
        <pc:picChg chg="mod topLvl">
          <ac:chgData name="Lara Seidel" userId="12a28eb7-bea1-4c8a-b4b0-ac0f5f2f2f0c" providerId="ADAL" clId="{C4B33309-D5E1-4762-B71E-41246A779AEB}" dt="2023-02-21T16:18:01.454" v="7515" actId="338"/>
          <ac:picMkLst>
            <pc:docMk/>
            <pc:sldMk cId="785759619" sldId="1291"/>
            <ac:picMk id="32" creationId="{3305207E-BF58-EE48-8B85-644892621382}"/>
          </ac:picMkLst>
        </pc:picChg>
        <pc:picChg chg="mod topLvl">
          <ac:chgData name="Lara Seidel" userId="12a28eb7-bea1-4c8a-b4b0-ac0f5f2f2f0c" providerId="ADAL" clId="{C4B33309-D5E1-4762-B71E-41246A779AEB}" dt="2023-02-21T16:18:01.454" v="7515" actId="338"/>
          <ac:picMkLst>
            <pc:docMk/>
            <pc:sldMk cId="785759619" sldId="1291"/>
            <ac:picMk id="39" creationId="{75405812-77B3-3048-8992-91EBCF639F10}"/>
          </ac:picMkLst>
        </pc:picChg>
        <pc:picChg chg="mod topLvl">
          <ac:chgData name="Lara Seidel" userId="12a28eb7-bea1-4c8a-b4b0-ac0f5f2f2f0c" providerId="ADAL" clId="{C4B33309-D5E1-4762-B71E-41246A779AEB}" dt="2023-02-21T16:18:01.454" v="7515" actId="338"/>
          <ac:picMkLst>
            <pc:docMk/>
            <pc:sldMk cId="785759619" sldId="1291"/>
            <ac:picMk id="44" creationId="{8437B837-6F0C-F471-F263-86E705307B79}"/>
          </ac:picMkLst>
        </pc:picChg>
        <pc:picChg chg="mod topLvl">
          <ac:chgData name="Lara Seidel" userId="12a28eb7-bea1-4c8a-b4b0-ac0f5f2f2f0c" providerId="ADAL" clId="{C4B33309-D5E1-4762-B71E-41246A779AEB}" dt="2023-02-21T16:18:01.454" v="7515" actId="338"/>
          <ac:picMkLst>
            <pc:docMk/>
            <pc:sldMk cId="785759619" sldId="1291"/>
            <ac:picMk id="47" creationId="{70AD983A-46F4-0B3D-D736-F944E8B69574}"/>
          </ac:picMkLst>
        </pc:picChg>
        <pc:picChg chg="add mod">
          <ac:chgData name="Lara Seidel" userId="12a28eb7-bea1-4c8a-b4b0-ac0f5f2f2f0c" providerId="ADAL" clId="{C4B33309-D5E1-4762-B71E-41246A779AEB}" dt="2023-02-21T15:27:47.079" v="7432" actId="1076"/>
          <ac:picMkLst>
            <pc:docMk/>
            <pc:sldMk cId="785759619" sldId="1291"/>
            <ac:picMk id="54" creationId="{A8483381-BF37-C9F6-0FC9-D30CFE949B8A}"/>
          </ac:picMkLst>
        </pc:picChg>
        <pc:picChg chg="add mod">
          <ac:chgData name="Lara Seidel" userId="12a28eb7-bea1-4c8a-b4b0-ac0f5f2f2f0c" providerId="ADAL" clId="{C4B33309-D5E1-4762-B71E-41246A779AEB}" dt="2023-02-21T15:30:20.946" v="7513" actId="1037"/>
          <ac:picMkLst>
            <pc:docMk/>
            <pc:sldMk cId="785759619" sldId="1291"/>
            <ac:picMk id="55" creationId="{CA732CF8-39DC-C540-5FD9-3E1A90FBBE70}"/>
          </ac:picMkLst>
        </pc:picChg>
        <pc:picChg chg="add mod">
          <ac:chgData name="Lara Seidel" userId="12a28eb7-bea1-4c8a-b4b0-ac0f5f2f2f0c" providerId="ADAL" clId="{C4B33309-D5E1-4762-B71E-41246A779AEB}" dt="2023-02-21T15:29:07.023" v="7483" actId="1076"/>
          <ac:picMkLst>
            <pc:docMk/>
            <pc:sldMk cId="785759619" sldId="1291"/>
            <ac:picMk id="56" creationId="{400ECA62-295E-175C-95EA-C57544DB9F46}"/>
          </ac:picMkLst>
        </pc:picChg>
        <pc:cxnChg chg="del">
          <ac:chgData name="Lara Seidel" userId="12a28eb7-bea1-4c8a-b4b0-ac0f5f2f2f0c" providerId="ADAL" clId="{C4B33309-D5E1-4762-B71E-41246A779AEB}" dt="2023-02-21T15:16:23.323" v="7198" actId="478"/>
          <ac:cxnSpMkLst>
            <pc:docMk/>
            <pc:sldMk cId="785759619" sldId="1291"/>
            <ac:cxnSpMk id="2" creationId="{221187B0-6271-5D76-22FD-E0D8359906EA}"/>
          </ac:cxnSpMkLst>
        </pc:cxnChg>
        <pc:cxnChg chg="mod">
          <ac:chgData name="Lara Seidel" userId="12a28eb7-bea1-4c8a-b4b0-ac0f5f2f2f0c" providerId="ADAL" clId="{C4B33309-D5E1-4762-B71E-41246A779AEB}" dt="2023-02-21T15:26:00.793" v="7405" actId="1035"/>
          <ac:cxnSpMkLst>
            <pc:docMk/>
            <pc:sldMk cId="785759619" sldId="1291"/>
            <ac:cxnSpMk id="13" creationId="{DDE4C87A-827A-CF43-A354-B40E4079616C}"/>
          </ac:cxnSpMkLst>
        </pc:cxnChg>
        <pc:cxnChg chg="del">
          <ac:chgData name="Lara Seidel" userId="12a28eb7-bea1-4c8a-b4b0-ac0f5f2f2f0c" providerId="ADAL" clId="{C4B33309-D5E1-4762-B71E-41246A779AEB}" dt="2023-02-21T15:16:23.323" v="7198" actId="478"/>
          <ac:cxnSpMkLst>
            <pc:docMk/>
            <pc:sldMk cId="785759619" sldId="1291"/>
            <ac:cxnSpMk id="19" creationId="{BB1CE0F8-8E0B-114B-9AF8-B74899C9E43F}"/>
          </ac:cxnSpMkLst>
        </pc:cxnChg>
        <pc:cxnChg chg="del">
          <ac:chgData name="Lara Seidel" userId="12a28eb7-bea1-4c8a-b4b0-ac0f5f2f2f0c" providerId="ADAL" clId="{C4B33309-D5E1-4762-B71E-41246A779AEB}" dt="2023-02-21T15:16:23.323" v="7198" actId="478"/>
          <ac:cxnSpMkLst>
            <pc:docMk/>
            <pc:sldMk cId="785759619" sldId="1291"/>
            <ac:cxnSpMk id="20" creationId="{F4311A40-1EFF-5E45-B9DB-81D87367AC74}"/>
          </ac:cxnSpMkLst>
        </pc:cxnChg>
        <pc:cxnChg chg="del">
          <ac:chgData name="Lara Seidel" userId="12a28eb7-bea1-4c8a-b4b0-ac0f5f2f2f0c" providerId="ADAL" clId="{C4B33309-D5E1-4762-B71E-41246A779AEB}" dt="2023-02-21T15:16:23.323" v="7198" actId="478"/>
          <ac:cxnSpMkLst>
            <pc:docMk/>
            <pc:sldMk cId="785759619" sldId="1291"/>
            <ac:cxnSpMk id="21" creationId="{A2A1880A-A910-7549-A767-DC48394A3F1B}"/>
          </ac:cxnSpMkLst>
        </pc:cxnChg>
        <pc:cxnChg chg="del">
          <ac:chgData name="Lara Seidel" userId="12a28eb7-bea1-4c8a-b4b0-ac0f5f2f2f0c" providerId="ADAL" clId="{C4B33309-D5E1-4762-B71E-41246A779AEB}" dt="2023-02-21T15:16:23.323" v="7198" actId="478"/>
          <ac:cxnSpMkLst>
            <pc:docMk/>
            <pc:sldMk cId="785759619" sldId="1291"/>
            <ac:cxnSpMk id="22" creationId="{5D4C2A94-24DC-DC41-8FFD-F565B095D202}"/>
          </ac:cxnSpMkLst>
        </pc:cxnChg>
        <pc:cxnChg chg="del">
          <ac:chgData name="Lara Seidel" userId="12a28eb7-bea1-4c8a-b4b0-ac0f5f2f2f0c" providerId="ADAL" clId="{C4B33309-D5E1-4762-B71E-41246A779AEB}" dt="2023-02-21T15:16:23.323" v="7198" actId="478"/>
          <ac:cxnSpMkLst>
            <pc:docMk/>
            <pc:sldMk cId="785759619" sldId="1291"/>
            <ac:cxnSpMk id="46" creationId="{47A9A718-96B5-3FA3-E8EE-335BC4E2A1A3}"/>
          </ac:cxnSpMkLst>
        </pc:cxnChg>
      </pc:sldChg>
      <pc:sldChg chg="add del">
        <pc:chgData name="Lara Seidel" userId="12a28eb7-bea1-4c8a-b4b0-ac0f5f2f2f0c" providerId="ADAL" clId="{C4B33309-D5E1-4762-B71E-41246A779AEB}" dt="2023-02-20T09:58:43.181" v="5690" actId="47"/>
        <pc:sldMkLst>
          <pc:docMk/>
          <pc:sldMk cId="1635049246" sldId="1291"/>
        </pc:sldMkLst>
      </pc:sldChg>
      <pc:sldChg chg="delSp modSp add mod">
        <pc:chgData name="Lara Seidel" userId="12a28eb7-bea1-4c8a-b4b0-ac0f5f2f2f0c" providerId="ADAL" clId="{C4B33309-D5E1-4762-B71E-41246A779AEB}" dt="2023-06-29T11:45:53.107" v="14105" actId="1036"/>
        <pc:sldMkLst>
          <pc:docMk/>
          <pc:sldMk cId="1690276164" sldId="1292"/>
        </pc:sldMkLst>
        <pc:spChg chg="mod">
          <ac:chgData name="Lara Seidel" userId="12a28eb7-bea1-4c8a-b4b0-ac0f5f2f2f0c" providerId="ADAL" clId="{C4B33309-D5E1-4762-B71E-41246A779AEB}" dt="2023-06-09T08:45:42.560" v="13744" actId="20577"/>
          <ac:spMkLst>
            <pc:docMk/>
            <pc:sldMk cId="1690276164" sldId="1292"/>
            <ac:spMk id="2" creationId="{825E823D-93EC-33B7-F0CE-BB41946C2D0F}"/>
          </ac:spMkLst>
        </pc:spChg>
        <pc:spChg chg="mod">
          <ac:chgData name="Lara Seidel" userId="12a28eb7-bea1-4c8a-b4b0-ac0f5f2f2f0c" providerId="ADAL" clId="{C4B33309-D5E1-4762-B71E-41246A779AEB}" dt="2023-06-29T11:45:53.107" v="14105" actId="1036"/>
          <ac:spMkLst>
            <pc:docMk/>
            <pc:sldMk cId="1690276164" sldId="1292"/>
            <ac:spMk id="3" creationId="{ACBD4736-58DC-8187-AF4B-4F5847E6BB20}"/>
          </ac:spMkLst>
        </pc:spChg>
        <pc:spChg chg="del">
          <ac:chgData name="Lara Seidel" userId="12a28eb7-bea1-4c8a-b4b0-ac0f5f2f2f0c" providerId="ADAL" clId="{C4B33309-D5E1-4762-B71E-41246A779AEB}" dt="2023-05-09T11:19:27.815" v="9951" actId="478"/>
          <ac:spMkLst>
            <pc:docMk/>
            <pc:sldMk cId="1690276164" sldId="1292"/>
            <ac:spMk id="6" creationId="{4EC89EFB-FE47-566B-6C37-32AB73661D3F}"/>
          </ac:spMkLst>
        </pc:spChg>
        <pc:graphicFrameChg chg="del">
          <ac:chgData name="Lara Seidel" userId="12a28eb7-bea1-4c8a-b4b0-ac0f5f2f2f0c" providerId="ADAL" clId="{C4B33309-D5E1-4762-B71E-41246A779AEB}" dt="2023-05-09T11:13:48.192" v="9402" actId="478"/>
          <ac:graphicFrameMkLst>
            <pc:docMk/>
            <pc:sldMk cId="1690276164" sldId="1292"/>
            <ac:graphicFrameMk id="10" creationId="{7B439CD3-7189-929B-7C3F-16110265EB84}"/>
          </ac:graphicFrameMkLst>
        </pc:graphicFrameChg>
      </pc:sldChg>
      <pc:sldChg chg="addSp delSp modSp new mod modClrScheme chgLayout">
        <pc:chgData name="Lara Seidel" userId="12a28eb7-bea1-4c8a-b4b0-ac0f5f2f2f0c" providerId="ADAL" clId="{C4B33309-D5E1-4762-B71E-41246A779AEB}" dt="2023-06-29T12:15:13.877" v="14559" actId="1036"/>
        <pc:sldMkLst>
          <pc:docMk/>
          <pc:sldMk cId="4192927085" sldId="1293"/>
        </pc:sldMkLst>
        <pc:spChg chg="del">
          <ac:chgData name="Lara Seidel" userId="12a28eb7-bea1-4c8a-b4b0-ac0f5f2f2f0c" providerId="ADAL" clId="{C4B33309-D5E1-4762-B71E-41246A779AEB}" dt="2023-05-09T11:24:30.489" v="10213" actId="700"/>
          <ac:spMkLst>
            <pc:docMk/>
            <pc:sldMk cId="4192927085" sldId="1293"/>
            <ac:spMk id="2" creationId="{6C459837-01F2-9FE5-F90C-96F358E44D06}"/>
          </ac:spMkLst>
        </pc:spChg>
        <pc:spChg chg="del">
          <ac:chgData name="Lara Seidel" userId="12a28eb7-bea1-4c8a-b4b0-ac0f5f2f2f0c" providerId="ADAL" clId="{C4B33309-D5E1-4762-B71E-41246A779AEB}" dt="2023-05-09T11:24:30.489" v="10213" actId="700"/>
          <ac:spMkLst>
            <pc:docMk/>
            <pc:sldMk cId="4192927085" sldId="1293"/>
            <ac:spMk id="3" creationId="{10C9BB19-1A82-A75D-B277-ADF353B9D523}"/>
          </ac:spMkLst>
        </pc:spChg>
        <pc:spChg chg="del">
          <ac:chgData name="Lara Seidel" userId="12a28eb7-bea1-4c8a-b4b0-ac0f5f2f2f0c" providerId="ADAL" clId="{C4B33309-D5E1-4762-B71E-41246A779AEB}" dt="2023-05-09T11:24:30.489" v="10213" actId="700"/>
          <ac:spMkLst>
            <pc:docMk/>
            <pc:sldMk cId="4192927085" sldId="1293"/>
            <ac:spMk id="4" creationId="{F7DE63E1-E8D5-C552-E32B-2841375E5C1F}"/>
          </ac:spMkLst>
        </pc:spChg>
        <pc:spChg chg="del">
          <ac:chgData name="Lara Seidel" userId="12a28eb7-bea1-4c8a-b4b0-ac0f5f2f2f0c" providerId="ADAL" clId="{C4B33309-D5E1-4762-B71E-41246A779AEB}" dt="2023-05-09T11:24:30.489" v="10213" actId="700"/>
          <ac:spMkLst>
            <pc:docMk/>
            <pc:sldMk cId="4192927085" sldId="1293"/>
            <ac:spMk id="5" creationId="{075D5A75-CAC2-FD3A-47D0-D8B17CC545F1}"/>
          </ac:spMkLst>
        </pc:spChg>
        <pc:spChg chg="del">
          <ac:chgData name="Lara Seidel" userId="12a28eb7-bea1-4c8a-b4b0-ac0f5f2f2f0c" providerId="ADAL" clId="{C4B33309-D5E1-4762-B71E-41246A779AEB}" dt="2023-05-09T11:24:30.489" v="10213" actId="700"/>
          <ac:spMkLst>
            <pc:docMk/>
            <pc:sldMk cId="4192927085" sldId="1293"/>
            <ac:spMk id="6" creationId="{DD4D678B-3D42-E684-B155-BA2611A3850C}"/>
          </ac:spMkLst>
        </pc:spChg>
        <pc:spChg chg="del">
          <ac:chgData name="Lara Seidel" userId="12a28eb7-bea1-4c8a-b4b0-ac0f5f2f2f0c" providerId="ADAL" clId="{C4B33309-D5E1-4762-B71E-41246A779AEB}" dt="2023-05-09T11:24:30.489" v="10213" actId="700"/>
          <ac:spMkLst>
            <pc:docMk/>
            <pc:sldMk cId="4192927085" sldId="1293"/>
            <ac:spMk id="7" creationId="{F65E3E1E-3572-F87E-3D10-3693D82FB45B}"/>
          </ac:spMkLst>
        </pc:spChg>
        <pc:spChg chg="del mod ord">
          <ac:chgData name="Lara Seidel" userId="12a28eb7-bea1-4c8a-b4b0-ac0f5f2f2f0c" providerId="ADAL" clId="{C4B33309-D5E1-4762-B71E-41246A779AEB}" dt="2023-05-09T11:24:30.489" v="10213" actId="700"/>
          <ac:spMkLst>
            <pc:docMk/>
            <pc:sldMk cId="4192927085" sldId="1293"/>
            <ac:spMk id="8" creationId="{37CB869D-9C03-8899-3189-BA23A4860C7F}"/>
          </ac:spMkLst>
        </pc:spChg>
        <pc:spChg chg="mod ord">
          <ac:chgData name="Lara Seidel" userId="12a28eb7-bea1-4c8a-b4b0-ac0f5f2f2f0c" providerId="ADAL" clId="{C4B33309-D5E1-4762-B71E-41246A779AEB}" dt="2023-05-09T11:24:42.533" v="10228" actId="700"/>
          <ac:spMkLst>
            <pc:docMk/>
            <pc:sldMk cId="4192927085" sldId="1293"/>
            <ac:spMk id="9" creationId="{67C4E196-C9D4-C94D-1414-71BA65CA866C}"/>
          </ac:spMkLst>
        </pc:spChg>
        <pc:spChg chg="del">
          <ac:chgData name="Lara Seidel" userId="12a28eb7-bea1-4c8a-b4b0-ac0f5f2f2f0c" providerId="ADAL" clId="{C4B33309-D5E1-4762-B71E-41246A779AEB}" dt="2023-05-09T11:24:30.489" v="10213" actId="700"/>
          <ac:spMkLst>
            <pc:docMk/>
            <pc:sldMk cId="4192927085" sldId="1293"/>
            <ac:spMk id="10" creationId="{C13A04A8-956C-7512-7F00-3CBF44651666}"/>
          </ac:spMkLst>
        </pc:spChg>
        <pc:spChg chg="del">
          <ac:chgData name="Lara Seidel" userId="12a28eb7-bea1-4c8a-b4b0-ac0f5f2f2f0c" providerId="ADAL" clId="{C4B33309-D5E1-4762-B71E-41246A779AEB}" dt="2023-05-09T11:24:30.489" v="10213" actId="700"/>
          <ac:spMkLst>
            <pc:docMk/>
            <pc:sldMk cId="4192927085" sldId="1293"/>
            <ac:spMk id="11" creationId="{3988F494-DF8D-3F35-6F77-F8E8033C8DA1}"/>
          </ac:spMkLst>
        </pc:spChg>
        <pc:spChg chg="del">
          <ac:chgData name="Lara Seidel" userId="12a28eb7-bea1-4c8a-b4b0-ac0f5f2f2f0c" providerId="ADAL" clId="{C4B33309-D5E1-4762-B71E-41246A779AEB}" dt="2023-05-09T11:24:30.489" v="10213" actId="700"/>
          <ac:spMkLst>
            <pc:docMk/>
            <pc:sldMk cId="4192927085" sldId="1293"/>
            <ac:spMk id="12" creationId="{CB8EB7E7-A61C-7EE6-E805-590B87141674}"/>
          </ac:spMkLst>
        </pc:spChg>
        <pc:spChg chg="del">
          <ac:chgData name="Lara Seidel" userId="12a28eb7-bea1-4c8a-b4b0-ac0f5f2f2f0c" providerId="ADAL" clId="{C4B33309-D5E1-4762-B71E-41246A779AEB}" dt="2023-05-09T11:24:30.489" v="10213" actId="700"/>
          <ac:spMkLst>
            <pc:docMk/>
            <pc:sldMk cId="4192927085" sldId="1293"/>
            <ac:spMk id="13" creationId="{76028833-A44E-897E-3AEF-B8E668147C35}"/>
          </ac:spMkLst>
        </pc:spChg>
        <pc:spChg chg="del">
          <ac:chgData name="Lara Seidel" userId="12a28eb7-bea1-4c8a-b4b0-ac0f5f2f2f0c" providerId="ADAL" clId="{C4B33309-D5E1-4762-B71E-41246A779AEB}" dt="2023-05-09T11:24:30.489" v="10213" actId="700"/>
          <ac:spMkLst>
            <pc:docMk/>
            <pc:sldMk cId="4192927085" sldId="1293"/>
            <ac:spMk id="14" creationId="{F75FA6E9-7F9B-4512-DA08-75B8C4C29E61}"/>
          </ac:spMkLst>
        </pc:spChg>
        <pc:spChg chg="del">
          <ac:chgData name="Lara Seidel" userId="12a28eb7-bea1-4c8a-b4b0-ac0f5f2f2f0c" providerId="ADAL" clId="{C4B33309-D5E1-4762-B71E-41246A779AEB}" dt="2023-05-09T11:24:30.489" v="10213" actId="700"/>
          <ac:spMkLst>
            <pc:docMk/>
            <pc:sldMk cId="4192927085" sldId="1293"/>
            <ac:spMk id="15" creationId="{EFA6A764-1C54-B733-6D03-69C67E3F5DF4}"/>
          </ac:spMkLst>
        </pc:spChg>
        <pc:spChg chg="del">
          <ac:chgData name="Lara Seidel" userId="12a28eb7-bea1-4c8a-b4b0-ac0f5f2f2f0c" providerId="ADAL" clId="{C4B33309-D5E1-4762-B71E-41246A779AEB}" dt="2023-05-09T11:24:30.489" v="10213" actId="700"/>
          <ac:spMkLst>
            <pc:docMk/>
            <pc:sldMk cId="4192927085" sldId="1293"/>
            <ac:spMk id="16" creationId="{E5A50CD7-6825-12A9-9BCB-884865B09B2B}"/>
          </ac:spMkLst>
        </pc:spChg>
        <pc:spChg chg="del">
          <ac:chgData name="Lara Seidel" userId="12a28eb7-bea1-4c8a-b4b0-ac0f5f2f2f0c" providerId="ADAL" clId="{C4B33309-D5E1-4762-B71E-41246A779AEB}" dt="2023-05-09T11:24:30.489" v="10213" actId="700"/>
          <ac:spMkLst>
            <pc:docMk/>
            <pc:sldMk cId="4192927085" sldId="1293"/>
            <ac:spMk id="17" creationId="{2668383E-7E5E-0C5D-5A34-D3F7D8459EE3}"/>
          </ac:spMkLst>
        </pc:spChg>
        <pc:spChg chg="del">
          <ac:chgData name="Lara Seidel" userId="12a28eb7-bea1-4c8a-b4b0-ac0f5f2f2f0c" providerId="ADAL" clId="{C4B33309-D5E1-4762-B71E-41246A779AEB}" dt="2023-05-09T11:24:30.489" v="10213" actId="700"/>
          <ac:spMkLst>
            <pc:docMk/>
            <pc:sldMk cId="4192927085" sldId="1293"/>
            <ac:spMk id="18" creationId="{7C59581D-F469-84D7-E58D-A6DEA7BAD426}"/>
          </ac:spMkLst>
        </pc:spChg>
        <pc:spChg chg="del">
          <ac:chgData name="Lara Seidel" userId="12a28eb7-bea1-4c8a-b4b0-ac0f5f2f2f0c" providerId="ADAL" clId="{C4B33309-D5E1-4762-B71E-41246A779AEB}" dt="2023-05-09T11:24:30.489" v="10213" actId="700"/>
          <ac:spMkLst>
            <pc:docMk/>
            <pc:sldMk cId="4192927085" sldId="1293"/>
            <ac:spMk id="19" creationId="{59B572BA-E09E-D8EF-C7FB-0B5A193BACEC}"/>
          </ac:spMkLst>
        </pc:spChg>
        <pc:spChg chg="del">
          <ac:chgData name="Lara Seidel" userId="12a28eb7-bea1-4c8a-b4b0-ac0f5f2f2f0c" providerId="ADAL" clId="{C4B33309-D5E1-4762-B71E-41246A779AEB}" dt="2023-05-09T11:24:30.489" v="10213" actId="700"/>
          <ac:spMkLst>
            <pc:docMk/>
            <pc:sldMk cId="4192927085" sldId="1293"/>
            <ac:spMk id="20" creationId="{13E1B8D2-D944-06D9-DA48-8C7458EEAF3B}"/>
          </ac:spMkLst>
        </pc:spChg>
        <pc:spChg chg="del">
          <ac:chgData name="Lara Seidel" userId="12a28eb7-bea1-4c8a-b4b0-ac0f5f2f2f0c" providerId="ADAL" clId="{C4B33309-D5E1-4762-B71E-41246A779AEB}" dt="2023-05-09T11:24:30.489" v="10213" actId="700"/>
          <ac:spMkLst>
            <pc:docMk/>
            <pc:sldMk cId="4192927085" sldId="1293"/>
            <ac:spMk id="21" creationId="{70320C43-4BA4-4F42-F486-C8F1A2DD74D7}"/>
          </ac:spMkLst>
        </pc:spChg>
        <pc:spChg chg="del">
          <ac:chgData name="Lara Seidel" userId="12a28eb7-bea1-4c8a-b4b0-ac0f5f2f2f0c" providerId="ADAL" clId="{C4B33309-D5E1-4762-B71E-41246A779AEB}" dt="2023-05-09T11:24:30.489" v="10213" actId="700"/>
          <ac:spMkLst>
            <pc:docMk/>
            <pc:sldMk cId="4192927085" sldId="1293"/>
            <ac:spMk id="22" creationId="{67E47EFA-CCB2-0151-E9ED-02DE51EB3A60}"/>
          </ac:spMkLst>
        </pc:spChg>
        <pc:spChg chg="del">
          <ac:chgData name="Lara Seidel" userId="12a28eb7-bea1-4c8a-b4b0-ac0f5f2f2f0c" providerId="ADAL" clId="{C4B33309-D5E1-4762-B71E-41246A779AEB}" dt="2023-05-09T11:24:30.489" v="10213" actId="700"/>
          <ac:spMkLst>
            <pc:docMk/>
            <pc:sldMk cId="4192927085" sldId="1293"/>
            <ac:spMk id="23" creationId="{429D4968-09F1-26CB-D164-C48C232F15CA}"/>
          </ac:spMkLst>
        </pc:spChg>
        <pc:spChg chg="del">
          <ac:chgData name="Lara Seidel" userId="12a28eb7-bea1-4c8a-b4b0-ac0f5f2f2f0c" providerId="ADAL" clId="{C4B33309-D5E1-4762-B71E-41246A779AEB}" dt="2023-05-09T11:24:30.489" v="10213" actId="700"/>
          <ac:spMkLst>
            <pc:docMk/>
            <pc:sldMk cId="4192927085" sldId="1293"/>
            <ac:spMk id="24" creationId="{DE34F009-FFBB-F975-343A-F32EF698A6A9}"/>
          </ac:spMkLst>
        </pc:spChg>
        <pc:spChg chg="del">
          <ac:chgData name="Lara Seidel" userId="12a28eb7-bea1-4c8a-b4b0-ac0f5f2f2f0c" providerId="ADAL" clId="{C4B33309-D5E1-4762-B71E-41246A779AEB}" dt="2023-05-09T11:24:30.489" v="10213" actId="700"/>
          <ac:spMkLst>
            <pc:docMk/>
            <pc:sldMk cId="4192927085" sldId="1293"/>
            <ac:spMk id="25" creationId="{E97B6336-54F1-7642-2B3B-9E5524C894B0}"/>
          </ac:spMkLst>
        </pc:spChg>
        <pc:spChg chg="del mod ord">
          <ac:chgData name="Lara Seidel" userId="12a28eb7-bea1-4c8a-b4b0-ac0f5f2f2f0c" providerId="ADAL" clId="{C4B33309-D5E1-4762-B71E-41246A779AEB}" dt="2023-05-09T11:24:30.489" v="10213" actId="700"/>
          <ac:spMkLst>
            <pc:docMk/>
            <pc:sldMk cId="4192927085" sldId="1293"/>
            <ac:spMk id="26" creationId="{CDFE07A5-527A-EB5B-00DC-AB69CF9ED40A}"/>
          </ac:spMkLst>
        </pc:spChg>
        <pc:spChg chg="del">
          <ac:chgData name="Lara Seidel" userId="12a28eb7-bea1-4c8a-b4b0-ac0f5f2f2f0c" providerId="ADAL" clId="{C4B33309-D5E1-4762-B71E-41246A779AEB}" dt="2023-05-09T11:24:30.489" v="10213" actId="700"/>
          <ac:spMkLst>
            <pc:docMk/>
            <pc:sldMk cId="4192927085" sldId="1293"/>
            <ac:spMk id="27" creationId="{5B56E102-98EC-2489-20D4-CF2E9FE93942}"/>
          </ac:spMkLst>
        </pc:spChg>
        <pc:spChg chg="del">
          <ac:chgData name="Lara Seidel" userId="12a28eb7-bea1-4c8a-b4b0-ac0f5f2f2f0c" providerId="ADAL" clId="{C4B33309-D5E1-4762-B71E-41246A779AEB}" dt="2023-05-09T11:24:30.489" v="10213" actId="700"/>
          <ac:spMkLst>
            <pc:docMk/>
            <pc:sldMk cId="4192927085" sldId="1293"/>
            <ac:spMk id="28" creationId="{71D4E1E9-9914-03EB-C5ED-041EB189F268}"/>
          </ac:spMkLst>
        </pc:spChg>
        <pc:spChg chg="add mod ord">
          <ac:chgData name="Lara Seidel" userId="12a28eb7-bea1-4c8a-b4b0-ac0f5f2f2f0c" providerId="ADAL" clId="{C4B33309-D5E1-4762-B71E-41246A779AEB}" dt="2023-06-09T08:45:58.317" v="13762" actId="5793"/>
          <ac:spMkLst>
            <pc:docMk/>
            <pc:sldMk cId="4192927085" sldId="1293"/>
            <ac:spMk id="29" creationId="{2ED10CC1-B534-6F52-BFFC-90E065610C0B}"/>
          </ac:spMkLst>
        </pc:spChg>
        <pc:spChg chg="add del mod ord">
          <ac:chgData name="Lara Seidel" userId="12a28eb7-bea1-4c8a-b4b0-ac0f5f2f2f0c" providerId="ADAL" clId="{C4B33309-D5E1-4762-B71E-41246A779AEB}" dt="2023-05-09T11:24:42.533" v="10228" actId="700"/>
          <ac:spMkLst>
            <pc:docMk/>
            <pc:sldMk cId="4192927085" sldId="1293"/>
            <ac:spMk id="30" creationId="{A35258AF-4826-4DA3-2AC0-886DA7A7B7E2}"/>
          </ac:spMkLst>
        </pc:spChg>
        <pc:spChg chg="add mod ord">
          <ac:chgData name="Lara Seidel" userId="12a28eb7-bea1-4c8a-b4b0-ac0f5f2f2f0c" providerId="ADAL" clId="{C4B33309-D5E1-4762-B71E-41246A779AEB}" dt="2023-06-29T11:47:01.126" v="14143" actId="1036"/>
          <ac:spMkLst>
            <pc:docMk/>
            <pc:sldMk cId="4192927085" sldId="1293"/>
            <ac:spMk id="31" creationId="{60932351-8489-C694-1FF5-B6C770D278E2}"/>
          </ac:spMkLst>
        </pc:spChg>
        <pc:spChg chg="add mod">
          <ac:chgData name="Lara Seidel" userId="12a28eb7-bea1-4c8a-b4b0-ac0f5f2f2f0c" providerId="ADAL" clId="{C4B33309-D5E1-4762-B71E-41246A779AEB}" dt="2023-06-29T11:46:54.637" v="14127" actId="1036"/>
          <ac:spMkLst>
            <pc:docMk/>
            <pc:sldMk cId="4192927085" sldId="1293"/>
            <ac:spMk id="33" creationId="{18CD0544-60E9-71BE-1069-B8CC867AA3D7}"/>
          </ac:spMkLst>
        </pc:spChg>
        <pc:graphicFrameChg chg="add mod modGraphic">
          <ac:chgData name="Lara Seidel" userId="12a28eb7-bea1-4c8a-b4b0-ac0f5f2f2f0c" providerId="ADAL" clId="{C4B33309-D5E1-4762-B71E-41246A779AEB}" dt="2023-06-29T12:15:13.877" v="14559" actId="1036"/>
          <ac:graphicFrameMkLst>
            <pc:docMk/>
            <pc:sldMk cId="4192927085" sldId="1293"/>
            <ac:graphicFrameMk id="32" creationId="{8FADDFBC-8463-4D85-BC86-7808773823BF}"/>
          </ac:graphicFrameMkLst>
        </pc:graphicFrameChg>
        <pc:picChg chg="add mod">
          <ac:chgData name="Lara Seidel" userId="12a28eb7-bea1-4c8a-b4b0-ac0f5f2f2f0c" providerId="ADAL" clId="{C4B33309-D5E1-4762-B71E-41246A779AEB}" dt="2023-06-29T11:46:54.637" v="14127" actId="1036"/>
          <ac:picMkLst>
            <pc:docMk/>
            <pc:sldMk cId="4192927085" sldId="1293"/>
            <ac:picMk id="34" creationId="{03F112F8-1714-D2F1-8854-B2F9B8869385}"/>
          </ac:picMkLst>
        </pc:picChg>
      </pc:sldChg>
      <pc:sldChg chg="addSp delSp modSp add mod">
        <pc:chgData name="Lara Seidel" userId="12a28eb7-bea1-4c8a-b4b0-ac0f5f2f2f0c" providerId="ADAL" clId="{C4B33309-D5E1-4762-B71E-41246A779AEB}" dt="2023-06-29T12:15:18.476" v="14564" actId="1035"/>
        <pc:sldMkLst>
          <pc:docMk/>
          <pc:sldMk cId="4252192499" sldId="1294"/>
        </pc:sldMkLst>
        <pc:spChg chg="add del mod">
          <ac:chgData name="Lara Seidel" userId="12a28eb7-bea1-4c8a-b4b0-ac0f5f2f2f0c" providerId="ADAL" clId="{C4B33309-D5E1-4762-B71E-41246A779AEB}" dt="2023-06-09T07:57:23.859" v="13354" actId="478"/>
          <ac:spMkLst>
            <pc:docMk/>
            <pc:sldMk cId="4252192499" sldId="1294"/>
            <ac:spMk id="3" creationId="{D177E5E2-6E00-3E2B-3CC8-9CCF61B46B6B}"/>
          </ac:spMkLst>
        </pc:spChg>
        <pc:spChg chg="mod">
          <ac:chgData name="Lara Seidel" userId="12a28eb7-bea1-4c8a-b4b0-ac0f5f2f2f0c" providerId="ADAL" clId="{C4B33309-D5E1-4762-B71E-41246A779AEB}" dt="2023-06-09T08:46:20.372" v="13790" actId="255"/>
          <ac:spMkLst>
            <pc:docMk/>
            <pc:sldMk cId="4252192499" sldId="1294"/>
            <ac:spMk id="29" creationId="{2ED10CC1-B534-6F52-BFFC-90E065610C0B}"/>
          </ac:spMkLst>
        </pc:spChg>
        <pc:spChg chg="mod">
          <ac:chgData name="Lara Seidel" userId="12a28eb7-bea1-4c8a-b4b0-ac0f5f2f2f0c" providerId="ADAL" clId="{C4B33309-D5E1-4762-B71E-41246A779AEB}" dt="2023-06-29T11:47:40.838" v="14144" actId="20577"/>
          <ac:spMkLst>
            <pc:docMk/>
            <pc:sldMk cId="4252192499" sldId="1294"/>
            <ac:spMk id="31" creationId="{60932351-8489-C694-1FF5-B6C770D278E2}"/>
          </ac:spMkLst>
        </pc:spChg>
        <pc:graphicFrameChg chg="add mod modGraphic">
          <ac:chgData name="Lara Seidel" userId="12a28eb7-bea1-4c8a-b4b0-ac0f5f2f2f0c" providerId="ADAL" clId="{C4B33309-D5E1-4762-B71E-41246A779AEB}" dt="2023-06-29T12:15:18.476" v="14564" actId="1035"/>
          <ac:graphicFrameMkLst>
            <pc:docMk/>
            <pc:sldMk cId="4252192499" sldId="1294"/>
            <ac:graphicFrameMk id="2" creationId="{4C094632-744F-401C-63A9-8AF9395EC527}"/>
          </ac:graphicFrameMkLst>
        </pc:graphicFrameChg>
      </pc:sldChg>
      <pc:sldChg chg="modSp add mod">
        <pc:chgData name="Lara Seidel" userId="12a28eb7-bea1-4c8a-b4b0-ac0f5f2f2f0c" providerId="ADAL" clId="{C4B33309-D5E1-4762-B71E-41246A779AEB}" dt="2023-06-09T08:46:11.042" v="13776" actId="5793"/>
        <pc:sldMkLst>
          <pc:docMk/>
          <pc:sldMk cId="478230676" sldId="1351"/>
        </pc:sldMkLst>
        <pc:spChg chg="mod">
          <ac:chgData name="Lara Seidel" userId="12a28eb7-bea1-4c8a-b4b0-ac0f5f2f2f0c" providerId="ADAL" clId="{C4B33309-D5E1-4762-B71E-41246A779AEB}" dt="2023-06-09T08:46:11.042" v="13776" actId="5793"/>
          <ac:spMkLst>
            <pc:docMk/>
            <pc:sldMk cId="478230676" sldId="1351"/>
            <ac:spMk id="4" creationId="{F9EF31E9-11F5-7E1E-9FD3-CC0EED885BCB}"/>
          </ac:spMkLst>
        </pc:spChg>
      </pc:sldChg>
      <pc:sldChg chg="addSp modSp add mod">
        <pc:chgData name="Lara Seidel" userId="12a28eb7-bea1-4c8a-b4b0-ac0f5f2f2f0c" providerId="ADAL" clId="{C4B33309-D5E1-4762-B71E-41246A779AEB}" dt="2023-06-29T11:52:54.252" v="14218" actId="1035"/>
        <pc:sldMkLst>
          <pc:docMk/>
          <pc:sldMk cId="2169050353" sldId="1381"/>
        </pc:sldMkLst>
        <pc:spChg chg="add mod">
          <ac:chgData name="Lara Seidel" userId="12a28eb7-bea1-4c8a-b4b0-ac0f5f2f2f0c" providerId="ADAL" clId="{C4B33309-D5E1-4762-B71E-41246A779AEB}" dt="2023-06-29T11:52:27.475" v="14182" actId="14100"/>
          <ac:spMkLst>
            <pc:docMk/>
            <pc:sldMk cId="2169050353" sldId="1381"/>
            <ac:spMk id="3" creationId="{40F8CC6A-D235-FFBF-FBE6-3C3993FF582E}"/>
          </ac:spMkLst>
        </pc:spChg>
        <pc:spChg chg="mod">
          <ac:chgData name="Lara Seidel" userId="12a28eb7-bea1-4c8a-b4b0-ac0f5f2f2f0c" providerId="ADAL" clId="{C4B33309-D5E1-4762-B71E-41246A779AEB}" dt="2023-06-29T11:52:54.252" v="14218" actId="1035"/>
          <ac:spMkLst>
            <pc:docMk/>
            <pc:sldMk cId="2169050353" sldId="1381"/>
            <ac:spMk id="8" creationId="{FCA0D707-1655-3F27-11FC-F846B37A98CF}"/>
          </ac:spMkLst>
        </pc:spChg>
        <pc:picChg chg="add mod">
          <ac:chgData name="Lara Seidel" userId="12a28eb7-bea1-4c8a-b4b0-ac0f5f2f2f0c" providerId="ADAL" clId="{C4B33309-D5E1-4762-B71E-41246A779AEB}" dt="2023-06-29T11:52:31.084" v="14192" actId="1035"/>
          <ac:picMkLst>
            <pc:docMk/>
            <pc:sldMk cId="2169050353" sldId="1381"/>
            <ac:picMk id="6" creationId="{74E1195D-382D-28DF-1D91-95627ABF9750}"/>
          </ac:picMkLst>
        </pc:picChg>
        <pc:picChg chg="mod">
          <ac:chgData name="Lara Seidel" userId="12a28eb7-bea1-4c8a-b4b0-ac0f5f2f2f0c" providerId="ADAL" clId="{C4B33309-D5E1-4762-B71E-41246A779AEB}" dt="2023-06-29T11:52:34.965" v="14212" actId="1035"/>
          <ac:picMkLst>
            <pc:docMk/>
            <pc:sldMk cId="2169050353" sldId="1381"/>
            <ac:picMk id="9" creationId="{2E4B7007-2F31-A871-0A68-2248F0EC0C8A}"/>
          </ac:picMkLst>
        </pc:picChg>
      </pc:sldChg>
      <pc:sldChg chg="modSp add mod">
        <pc:chgData name="Lara Seidel" userId="12a28eb7-bea1-4c8a-b4b0-ac0f5f2f2f0c" providerId="ADAL" clId="{C4B33309-D5E1-4762-B71E-41246A779AEB}" dt="2023-06-29T11:57:43.150" v="14349" actId="1036"/>
        <pc:sldMkLst>
          <pc:docMk/>
          <pc:sldMk cId="1558420839" sldId="1408"/>
        </pc:sldMkLst>
        <pc:spChg chg="mod">
          <ac:chgData name="Lara Seidel" userId="12a28eb7-bea1-4c8a-b4b0-ac0f5f2f2f0c" providerId="ADAL" clId="{C4B33309-D5E1-4762-B71E-41246A779AEB}" dt="2023-06-09T08:46:50.780" v="13832" actId="255"/>
          <ac:spMkLst>
            <pc:docMk/>
            <pc:sldMk cId="1558420839" sldId="1408"/>
            <ac:spMk id="2" creationId="{BAC79F67-9547-D0B7-EE70-ED712BAFD803}"/>
          </ac:spMkLst>
        </pc:spChg>
        <pc:spChg chg="mod">
          <ac:chgData name="Lara Seidel" userId="12a28eb7-bea1-4c8a-b4b0-ac0f5f2f2f0c" providerId="ADAL" clId="{C4B33309-D5E1-4762-B71E-41246A779AEB}" dt="2023-06-29T11:57:00.007" v="14345" actId="1036"/>
          <ac:spMkLst>
            <pc:docMk/>
            <pc:sldMk cId="1558420839" sldId="1408"/>
            <ac:spMk id="7" creationId="{3FE05F99-C697-4936-782E-26F56C7A0AB0}"/>
          </ac:spMkLst>
        </pc:spChg>
        <pc:spChg chg="mod">
          <ac:chgData name="Lara Seidel" userId="12a28eb7-bea1-4c8a-b4b0-ac0f5f2f2f0c" providerId="ADAL" clId="{C4B33309-D5E1-4762-B71E-41246A779AEB}" dt="2023-06-29T11:57:43.150" v="14349" actId="1036"/>
          <ac:spMkLst>
            <pc:docMk/>
            <pc:sldMk cId="1558420839" sldId="1408"/>
            <ac:spMk id="8" creationId="{57C4A19C-E4E0-20F9-5BDD-E5E30696C699}"/>
          </ac:spMkLst>
        </pc:spChg>
        <pc:spChg chg="mod">
          <ac:chgData name="Lara Seidel" userId="12a28eb7-bea1-4c8a-b4b0-ac0f5f2f2f0c" providerId="ADAL" clId="{C4B33309-D5E1-4762-B71E-41246A779AEB}" dt="2023-06-29T11:57:43.150" v="14349" actId="1036"/>
          <ac:spMkLst>
            <pc:docMk/>
            <pc:sldMk cId="1558420839" sldId="1408"/>
            <ac:spMk id="9" creationId="{12FD2C17-8331-D958-25DB-4F0912EFC6C1}"/>
          </ac:spMkLst>
        </pc:spChg>
        <pc:graphicFrameChg chg="mod modGraphic">
          <ac:chgData name="Lara Seidel" userId="12a28eb7-bea1-4c8a-b4b0-ac0f5f2f2f0c" providerId="ADAL" clId="{C4B33309-D5E1-4762-B71E-41246A779AEB}" dt="2023-06-29T11:57:31.784" v="14348"/>
          <ac:graphicFrameMkLst>
            <pc:docMk/>
            <pc:sldMk cId="1558420839" sldId="1408"/>
            <ac:graphicFrameMk id="6" creationId="{C437B67C-8D47-391F-558A-8D9ADF901FE8}"/>
          </ac:graphicFrameMkLst>
        </pc:graphicFrameChg>
      </pc:sldChg>
      <pc:sldChg chg="addSp delSp modSp add del mod ord">
        <pc:chgData name="Lara Seidel" userId="12a28eb7-bea1-4c8a-b4b0-ac0f5f2f2f0c" providerId="ADAL" clId="{C4B33309-D5E1-4762-B71E-41246A779AEB}" dt="2023-06-09T08:44:45.247" v="13716" actId="47"/>
        <pc:sldMkLst>
          <pc:docMk/>
          <pc:sldMk cId="120669224" sldId="1409"/>
        </pc:sldMkLst>
        <pc:spChg chg="mod">
          <ac:chgData name="Lara Seidel" userId="12a28eb7-bea1-4c8a-b4b0-ac0f5f2f2f0c" providerId="ADAL" clId="{C4B33309-D5E1-4762-B71E-41246A779AEB}" dt="2023-05-09T12:17:58.825" v="11636" actId="20577"/>
          <ac:spMkLst>
            <pc:docMk/>
            <pc:sldMk cId="120669224" sldId="1409"/>
            <ac:spMk id="2" creationId="{60EF6A5C-2278-112B-AB9E-C08B317BDE63}"/>
          </ac:spMkLst>
        </pc:spChg>
        <pc:spChg chg="del">
          <ac:chgData name="Lara Seidel" userId="12a28eb7-bea1-4c8a-b4b0-ac0f5f2f2f0c" providerId="ADAL" clId="{C4B33309-D5E1-4762-B71E-41246A779AEB}" dt="2023-05-09T11:59:06.922" v="10853" actId="478"/>
          <ac:spMkLst>
            <pc:docMk/>
            <pc:sldMk cId="120669224" sldId="1409"/>
            <ac:spMk id="3" creationId="{933656E5-1DC9-252B-AD7F-360E90B7F2FA}"/>
          </ac:spMkLst>
        </pc:spChg>
        <pc:spChg chg="del">
          <ac:chgData name="Lara Seidel" userId="12a28eb7-bea1-4c8a-b4b0-ac0f5f2f2f0c" providerId="ADAL" clId="{C4B33309-D5E1-4762-B71E-41246A779AEB}" dt="2023-05-09T12:01:53.240" v="10952" actId="478"/>
          <ac:spMkLst>
            <pc:docMk/>
            <pc:sldMk cId="120669224" sldId="1409"/>
            <ac:spMk id="6" creationId="{0BFFD83D-DEA4-B2E0-3966-22B9BACE96E9}"/>
          </ac:spMkLst>
        </pc:spChg>
        <pc:spChg chg="add del mod">
          <ac:chgData name="Lara Seidel" userId="12a28eb7-bea1-4c8a-b4b0-ac0f5f2f2f0c" providerId="ADAL" clId="{C4B33309-D5E1-4762-B71E-41246A779AEB}" dt="2023-05-09T11:59:10.409" v="10855" actId="478"/>
          <ac:spMkLst>
            <pc:docMk/>
            <pc:sldMk cId="120669224" sldId="1409"/>
            <ac:spMk id="7" creationId="{AC56C568-AAD9-ED2E-32C2-5B1FBA46FDD2}"/>
          </ac:spMkLst>
        </pc:spChg>
        <pc:spChg chg="del">
          <ac:chgData name="Lara Seidel" userId="12a28eb7-bea1-4c8a-b4b0-ac0f5f2f2f0c" providerId="ADAL" clId="{C4B33309-D5E1-4762-B71E-41246A779AEB}" dt="2023-05-09T11:59:09.161" v="10854" actId="478"/>
          <ac:spMkLst>
            <pc:docMk/>
            <pc:sldMk cId="120669224" sldId="1409"/>
            <ac:spMk id="9" creationId="{42E3529F-F2BC-8C44-1154-E240762EBD69}"/>
          </ac:spMkLst>
        </pc:spChg>
        <pc:spChg chg="add mod">
          <ac:chgData name="Lara Seidel" userId="12a28eb7-bea1-4c8a-b4b0-ac0f5f2f2f0c" providerId="ADAL" clId="{C4B33309-D5E1-4762-B71E-41246A779AEB}" dt="2023-05-09T12:01:44.074" v="10939" actId="14100"/>
          <ac:spMkLst>
            <pc:docMk/>
            <pc:sldMk cId="120669224" sldId="1409"/>
            <ac:spMk id="10" creationId="{F018B84C-B1DD-3477-F444-0FBB9FF06CBC}"/>
          </ac:spMkLst>
        </pc:spChg>
        <pc:graphicFrameChg chg="del">
          <ac:chgData name="Lara Seidel" userId="12a28eb7-bea1-4c8a-b4b0-ac0f5f2f2f0c" providerId="ADAL" clId="{C4B33309-D5E1-4762-B71E-41246A779AEB}" dt="2023-05-09T12:18:07.018" v="11637" actId="478"/>
          <ac:graphicFrameMkLst>
            <pc:docMk/>
            <pc:sldMk cId="120669224" sldId="1409"/>
            <ac:graphicFrameMk id="8" creationId="{374AA481-EF70-2ACE-D50B-F94D13DAFF97}"/>
          </ac:graphicFrameMkLst>
        </pc:graphicFrameChg>
        <pc:picChg chg="add mod">
          <ac:chgData name="Lara Seidel" userId="12a28eb7-bea1-4c8a-b4b0-ac0f5f2f2f0c" providerId="ADAL" clId="{C4B33309-D5E1-4762-B71E-41246A779AEB}" dt="2023-05-09T12:01:50.297" v="10951" actId="1035"/>
          <ac:picMkLst>
            <pc:docMk/>
            <pc:sldMk cId="120669224" sldId="1409"/>
            <ac:picMk id="11" creationId="{C2C0F135-4754-B0E9-6635-8B10CCA63FE2}"/>
          </ac:picMkLst>
        </pc:picChg>
      </pc:sldChg>
      <pc:sldChg chg="addSp delSp modSp add mod ord addCm modCm">
        <pc:chgData name="Lara Seidel" userId="12a28eb7-bea1-4c8a-b4b0-ac0f5f2f2f0c" providerId="ADAL" clId="{C4B33309-D5E1-4762-B71E-41246A779AEB}" dt="2023-07-20T08:30:56.680" v="15598" actId="207"/>
        <pc:sldMkLst>
          <pc:docMk/>
          <pc:sldMk cId="2602300558" sldId="1410"/>
        </pc:sldMkLst>
        <pc:spChg chg="add del mod">
          <ac:chgData name="Lara Seidel" userId="12a28eb7-bea1-4c8a-b4b0-ac0f5f2f2f0c" providerId="ADAL" clId="{C4B33309-D5E1-4762-B71E-41246A779AEB}" dt="2023-07-20T07:50:13.239" v="15143" actId="478"/>
          <ac:spMkLst>
            <pc:docMk/>
            <pc:sldMk cId="2602300558" sldId="1410"/>
            <ac:spMk id="2" creationId="{9537F246-FF5D-BCAC-37BC-352EA5771497}"/>
          </ac:spMkLst>
        </pc:spChg>
        <pc:spChg chg="del mod">
          <ac:chgData name="Lara Seidel" userId="12a28eb7-bea1-4c8a-b4b0-ac0f5f2f2f0c" providerId="ADAL" clId="{C4B33309-D5E1-4762-B71E-41246A779AEB}" dt="2023-06-09T08:49:19.957" v="13894" actId="478"/>
          <ac:spMkLst>
            <pc:docMk/>
            <pc:sldMk cId="2602300558" sldId="1410"/>
            <ac:spMk id="2" creationId="{DBCB1DA3-3C29-39FE-66D2-8195E2B8E170}"/>
          </ac:spMkLst>
        </pc:spChg>
        <pc:spChg chg="mod">
          <ac:chgData name="Lara Seidel" userId="12a28eb7-bea1-4c8a-b4b0-ac0f5f2f2f0c" providerId="ADAL" clId="{C4B33309-D5E1-4762-B71E-41246A779AEB}" dt="2023-07-20T08:30:56.680" v="15598" actId="207"/>
          <ac:spMkLst>
            <pc:docMk/>
            <pc:sldMk cId="2602300558" sldId="1410"/>
            <ac:spMk id="3" creationId="{7F848FC8-83CB-1B46-2BC8-B63FF75C130C}"/>
          </ac:spMkLst>
        </pc:spChg>
        <pc:spChg chg="add del mod">
          <ac:chgData name="Lara Seidel" userId="12a28eb7-bea1-4c8a-b4b0-ac0f5f2f2f0c" providerId="ADAL" clId="{C4B33309-D5E1-4762-B71E-41246A779AEB}" dt="2023-06-09T08:49:22.468" v="13897" actId="478"/>
          <ac:spMkLst>
            <pc:docMk/>
            <pc:sldMk cId="2602300558" sldId="1410"/>
            <ac:spMk id="7" creationId="{607A5E95-E0E2-8732-C574-2EB51DABC38B}"/>
          </ac:spMkLst>
        </pc:spChg>
        <pc:spChg chg="add mod">
          <ac:chgData name="Lara Seidel" userId="12a28eb7-bea1-4c8a-b4b0-ac0f5f2f2f0c" providerId="ADAL" clId="{C4B33309-D5E1-4762-B71E-41246A779AEB}" dt="2023-07-20T07:50:07.889" v="15142" actId="1076"/>
          <ac:spMkLst>
            <pc:docMk/>
            <pc:sldMk cId="2602300558" sldId="1410"/>
            <ac:spMk id="7" creationId="{91158CD2-3834-A91A-AA4B-22BE51FF9AA9}"/>
          </ac:spMkLst>
        </pc:spChg>
        <pc:spChg chg="add del mod">
          <ac:chgData name="Lara Seidel" userId="12a28eb7-bea1-4c8a-b4b0-ac0f5f2f2f0c" providerId="ADAL" clId="{C4B33309-D5E1-4762-B71E-41246A779AEB}" dt="2023-06-09T08:49:21.366" v="13896"/>
          <ac:spMkLst>
            <pc:docMk/>
            <pc:sldMk cId="2602300558" sldId="1410"/>
            <ac:spMk id="8" creationId="{3F6841D9-74E7-16FC-DE6B-96DD63A445F9}"/>
          </ac:spMkLst>
        </pc:spChg>
        <pc:spChg chg="add mod">
          <ac:chgData name="Lara Seidel" userId="12a28eb7-bea1-4c8a-b4b0-ac0f5f2f2f0c" providerId="ADAL" clId="{C4B33309-D5E1-4762-B71E-41246A779AEB}" dt="2023-06-09T08:49:24.794" v="13900" actId="20577"/>
          <ac:spMkLst>
            <pc:docMk/>
            <pc:sldMk cId="2602300558" sldId="1410"/>
            <ac:spMk id="9" creationId="{91A70623-62DA-EB13-45D7-1D23B93AEDE3}"/>
          </ac:spMkLst>
        </pc:spChg>
        <pc:graphicFrameChg chg="del">
          <ac:chgData name="Lara Seidel" userId="12a28eb7-bea1-4c8a-b4b0-ac0f5f2f2f0c" providerId="ADAL" clId="{C4B33309-D5E1-4762-B71E-41246A779AEB}" dt="2023-07-20T08:29:41.279" v="15524" actId="478"/>
          <ac:graphicFrameMkLst>
            <pc:docMk/>
            <pc:sldMk cId="2602300558" sldId="1410"/>
            <ac:graphicFrameMk id="6" creationId="{47A63C78-B993-5CFB-6E01-9402A1127C30}"/>
          </ac:graphicFrameMkLst>
        </pc:graphicFrameChg>
        <pc:graphicFrameChg chg="del">
          <ac:chgData name="Lara Seidel" userId="12a28eb7-bea1-4c8a-b4b0-ac0f5f2f2f0c" providerId="ADAL" clId="{C4B33309-D5E1-4762-B71E-41246A779AEB}" dt="2023-05-09T12:16:44.522" v="11613" actId="478"/>
          <ac:graphicFrameMkLst>
            <pc:docMk/>
            <pc:sldMk cId="2602300558" sldId="1410"/>
            <ac:graphicFrameMk id="8" creationId="{DDEBC5C8-6B49-5AA5-E5E6-ADB1651A85A1}"/>
          </ac:graphicFrameMkLst>
        </pc:graphicFrameChg>
        <pc:extLst>
          <p:ext xmlns:p="http://schemas.openxmlformats.org/presentationml/2006/main" uri="{D6D511B9-2390-475A-947B-AFAB55BFBCF1}">
            <pc226:cmChg xmlns:pc226="http://schemas.microsoft.com/office/powerpoint/2022/06/main/command" chg="add">
              <pc226:chgData name="Lara Seidel" userId="12a28eb7-bea1-4c8a-b4b0-ac0f5f2f2f0c" providerId="ADAL" clId="{C4B33309-D5E1-4762-B71E-41246A779AEB}" dt="2023-07-20T07:50:33.638" v="15145"/>
              <pc2:cmMkLst xmlns:pc2="http://schemas.microsoft.com/office/powerpoint/2019/9/main/command">
                <pc:docMk/>
                <pc:sldMk cId="2602300558" sldId="1410"/>
                <pc2:cmMk id="{1E609A2A-18AA-4E06-8B40-624B72F5095D}"/>
              </pc2:cmMkLst>
            </pc226:cmChg>
            <pc226:cmChg xmlns:pc226="http://schemas.microsoft.com/office/powerpoint/2022/06/main/command" chg="add mod">
              <pc226:chgData name="Lara Seidel" userId="12a28eb7-bea1-4c8a-b4b0-ac0f5f2f2f0c" providerId="ADAL" clId="{C4B33309-D5E1-4762-B71E-41246A779AEB}" dt="2023-07-20T07:50:13.239" v="15144" actId="2056"/>
              <pc2:cmMkLst xmlns:pc2="http://schemas.microsoft.com/office/powerpoint/2019/9/main/command">
                <pc:docMk/>
                <pc:sldMk cId="2602300558" sldId="1410"/>
                <pc2:cmMk id="{E220903D-5C6A-4D45-911D-CF36E9323F9D}"/>
              </pc2:cmMkLst>
              <pc226:cmRplyChg chg="add">
                <pc226:chgData name="Lara Seidel" userId="12a28eb7-bea1-4c8a-b4b0-ac0f5f2f2f0c" providerId="ADAL" clId="{C4B33309-D5E1-4762-B71E-41246A779AEB}" dt="2023-06-19T06:11:12.462" v="13943"/>
                <pc2:cmRplyMkLst xmlns:pc2="http://schemas.microsoft.com/office/powerpoint/2019/9/main/command">
                  <pc:docMk/>
                  <pc:sldMk cId="2602300558" sldId="1410"/>
                  <pc2:cmMk id="{E220903D-5C6A-4D45-911D-CF36E9323F9D}"/>
                  <pc2:cmRplyMk id="{B25B5109-CAF8-47A8-8069-6084CF86CAAF}"/>
                </pc2:cmRplyMkLst>
              </pc226:cmRplyChg>
              <pc226:cmRplyChg chg="add">
                <pc226:chgData name="Lara Seidel" userId="12a28eb7-bea1-4c8a-b4b0-ac0f5f2f2f0c" providerId="ADAL" clId="{C4B33309-D5E1-4762-B71E-41246A779AEB}" dt="2023-07-20T07:44:44.895" v="14931"/>
                <pc2:cmRplyMkLst xmlns:pc2="http://schemas.microsoft.com/office/powerpoint/2019/9/main/command">
                  <pc:docMk/>
                  <pc:sldMk cId="2602300558" sldId="1410"/>
                  <pc2:cmMk id="{E220903D-5C6A-4D45-911D-CF36E9323F9D}"/>
                  <pc2:cmRplyMk id="{C600629C-E470-4E44-93D9-58EDF5976E09}"/>
                </pc2:cmRplyMkLst>
              </pc226:cmRplyChg>
            </pc226:cmChg>
          </p:ext>
        </pc:extLst>
      </pc:sldChg>
      <pc:sldChg chg="delSp modSp add mod">
        <pc:chgData name="Lara Seidel" userId="12a28eb7-bea1-4c8a-b4b0-ac0f5f2f2f0c" providerId="ADAL" clId="{C4B33309-D5E1-4762-B71E-41246A779AEB}" dt="2023-07-20T08:28:48.065" v="15483" actId="1036"/>
        <pc:sldMkLst>
          <pc:docMk/>
          <pc:sldMk cId="4054174433" sldId="1411"/>
        </pc:sldMkLst>
        <pc:spChg chg="mod">
          <ac:chgData name="Lara Seidel" userId="12a28eb7-bea1-4c8a-b4b0-ac0f5f2f2f0c" providerId="ADAL" clId="{C4B33309-D5E1-4762-B71E-41246A779AEB}" dt="2023-06-09T08:46:35.807" v="13794" actId="255"/>
          <ac:spMkLst>
            <pc:docMk/>
            <pc:sldMk cId="4054174433" sldId="1411"/>
            <ac:spMk id="29" creationId="{2ED10CC1-B534-6F52-BFFC-90E065610C0B}"/>
          </ac:spMkLst>
        </pc:spChg>
        <pc:spChg chg="mod">
          <ac:chgData name="Lara Seidel" userId="12a28eb7-bea1-4c8a-b4b0-ac0f5f2f2f0c" providerId="ADAL" clId="{C4B33309-D5E1-4762-B71E-41246A779AEB}" dt="2023-07-20T08:28:48.065" v="15483" actId="1036"/>
          <ac:spMkLst>
            <pc:docMk/>
            <pc:sldMk cId="4054174433" sldId="1411"/>
            <ac:spMk id="31" creationId="{60932351-8489-C694-1FF5-B6C770D278E2}"/>
          </ac:spMkLst>
        </pc:spChg>
        <pc:graphicFrameChg chg="del">
          <ac:chgData name="Lara Seidel" userId="12a28eb7-bea1-4c8a-b4b0-ac0f5f2f2f0c" providerId="ADAL" clId="{C4B33309-D5E1-4762-B71E-41246A779AEB}" dt="2023-07-20T08:27:54.134" v="15448" actId="478"/>
          <ac:graphicFrameMkLst>
            <pc:docMk/>
            <pc:sldMk cId="4054174433" sldId="1411"/>
            <ac:graphicFrameMk id="2" creationId="{4C094632-744F-401C-63A9-8AF9395EC527}"/>
          </ac:graphicFrameMkLst>
        </pc:graphicFrameChg>
      </pc:sldChg>
      <pc:sldChg chg="addSp modSp add mod addCm modCm">
        <pc:chgData name="Lara Seidel" userId="12a28eb7-bea1-4c8a-b4b0-ac0f5f2f2f0c" providerId="ADAL" clId="{C4B33309-D5E1-4762-B71E-41246A779AEB}" dt="2023-07-20T07:52:25.001" v="15146"/>
        <pc:sldMkLst>
          <pc:docMk/>
          <pc:sldMk cId="2583345375" sldId="1412"/>
        </pc:sldMkLst>
        <pc:spChg chg="mod">
          <ac:chgData name="Lara Seidel" userId="12a28eb7-bea1-4c8a-b4b0-ac0f5f2f2f0c" providerId="ADAL" clId="{C4B33309-D5E1-4762-B71E-41246A779AEB}" dt="2023-06-09T08:38:31.692" v="13657" actId="14100"/>
          <ac:spMkLst>
            <pc:docMk/>
            <pc:sldMk cId="2583345375" sldId="1412"/>
            <ac:spMk id="3" creationId="{00000000-0000-0000-0000-000000000000}"/>
          </ac:spMkLst>
        </pc:spChg>
        <pc:spChg chg="add mod">
          <ac:chgData name="Lara Seidel" userId="12a28eb7-bea1-4c8a-b4b0-ac0f5f2f2f0c" providerId="ADAL" clId="{C4B33309-D5E1-4762-B71E-41246A779AEB}" dt="2023-06-19T06:06:58.033" v="13937" actId="207"/>
          <ac:spMkLst>
            <pc:docMk/>
            <pc:sldMk cId="2583345375" sldId="1412"/>
            <ac:spMk id="6" creationId="{80DBD8CA-6851-4C5C-1741-AA7AB2BEBE97}"/>
          </ac:spMkLst>
        </pc:spChg>
        <pc:extLst>
          <p:ext xmlns:p="http://schemas.openxmlformats.org/presentationml/2006/main" uri="{D6D511B9-2390-475A-947B-AFAB55BFBCF1}">
            <pc226:cmChg xmlns:pc226="http://schemas.microsoft.com/office/powerpoint/2022/06/main/command" chg="add">
              <pc226:chgData name="Lara Seidel" userId="12a28eb7-bea1-4c8a-b4b0-ac0f5f2f2f0c" providerId="ADAL" clId="{C4B33309-D5E1-4762-B71E-41246A779AEB}" dt="2023-07-20T07:52:25.001" v="15146"/>
              <pc2:cmMkLst xmlns:pc2="http://schemas.microsoft.com/office/powerpoint/2019/9/main/command">
                <pc:docMk/>
                <pc:sldMk cId="2583345375" sldId="1412"/>
                <pc2:cmMk id="{321B422B-8508-4CBF-9B7A-269E75B6F130}"/>
              </pc2:cmMkLst>
              <pc226:cmRplyChg chg="add">
                <pc226:chgData name="Lara Seidel" userId="12a28eb7-bea1-4c8a-b4b0-ac0f5f2f2f0c" providerId="ADAL" clId="{C4B33309-D5E1-4762-B71E-41246A779AEB}" dt="2023-07-20T07:52:25.001" v="15146"/>
                <pc2:cmRplyMkLst xmlns:pc2="http://schemas.microsoft.com/office/powerpoint/2019/9/main/command">
                  <pc:docMk/>
                  <pc:sldMk cId="2583345375" sldId="1412"/>
                  <pc2:cmMk id="{321B422B-8508-4CBF-9B7A-269E75B6F130}"/>
                  <pc2:cmRplyMk id="{E73AF144-6A92-4438-B98A-1AED603126B3}"/>
                </pc2:cmRplyMkLst>
              </pc226:cmRplyChg>
            </pc226:cmChg>
          </p:ext>
        </pc:extLst>
      </pc:sldChg>
      <pc:sldChg chg="addSp delSp modSp add mod addCm delCm">
        <pc:chgData name="Lara Seidel" userId="12a28eb7-bea1-4c8a-b4b0-ac0f5f2f2f0c" providerId="ADAL" clId="{C4B33309-D5E1-4762-B71E-41246A779AEB}" dt="2023-07-20T08:32:45.914" v="15681" actId="1035"/>
        <pc:sldMkLst>
          <pc:docMk/>
          <pc:sldMk cId="1867118350" sldId="1413"/>
        </pc:sldMkLst>
        <pc:spChg chg="mod">
          <ac:chgData name="Lara Seidel" userId="12a28eb7-bea1-4c8a-b4b0-ac0f5f2f2f0c" providerId="ADAL" clId="{C4B33309-D5E1-4762-B71E-41246A779AEB}" dt="2023-06-09T08:44:56.522" v="13719" actId="255"/>
          <ac:spMkLst>
            <pc:docMk/>
            <pc:sldMk cId="1867118350" sldId="1413"/>
            <ac:spMk id="2" creationId="{60EF6A5C-2278-112B-AB9E-C08B317BDE63}"/>
          </ac:spMkLst>
        </pc:spChg>
        <pc:spChg chg="mod">
          <ac:chgData name="Lara Seidel" userId="12a28eb7-bea1-4c8a-b4b0-ac0f5f2f2f0c" providerId="ADAL" clId="{C4B33309-D5E1-4762-B71E-41246A779AEB}" dt="2023-07-20T08:32:36.845" v="15672" actId="20577"/>
          <ac:spMkLst>
            <pc:docMk/>
            <pc:sldMk cId="1867118350" sldId="1413"/>
            <ac:spMk id="3" creationId="{933656E5-1DC9-252B-AD7F-360E90B7F2FA}"/>
          </ac:spMkLst>
        </pc:spChg>
        <pc:spChg chg="add mod">
          <ac:chgData name="Lara Seidel" userId="12a28eb7-bea1-4c8a-b4b0-ac0f5f2f2f0c" providerId="ADAL" clId="{C4B33309-D5E1-4762-B71E-41246A779AEB}" dt="2023-07-20T08:32:44.184" v="15673" actId="164"/>
          <ac:spMkLst>
            <pc:docMk/>
            <pc:sldMk cId="1867118350" sldId="1413"/>
            <ac:spMk id="6" creationId="{79A9A7BF-8A94-612E-9135-42531F8690CB}"/>
          </ac:spMkLst>
        </pc:spChg>
        <pc:grpChg chg="add mod">
          <ac:chgData name="Lara Seidel" userId="12a28eb7-bea1-4c8a-b4b0-ac0f5f2f2f0c" providerId="ADAL" clId="{C4B33309-D5E1-4762-B71E-41246A779AEB}" dt="2023-07-20T08:32:45.914" v="15681" actId="1035"/>
          <ac:grpSpMkLst>
            <pc:docMk/>
            <pc:sldMk cId="1867118350" sldId="1413"/>
            <ac:grpSpMk id="9" creationId="{DAE13580-5FA4-F3A8-678E-BDF373F07759}"/>
          </ac:grpSpMkLst>
        </pc:grpChg>
        <pc:graphicFrameChg chg="del mod">
          <ac:chgData name="Lara Seidel" userId="12a28eb7-bea1-4c8a-b4b0-ac0f5f2f2f0c" providerId="ADAL" clId="{C4B33309-D5E1-4762-B71E-41246A779AEB}" dt="2023-07-20T08:31:33.925" v="15604" actId="478"/>
          <ac:graphicFrameMkLst>
            <pc:docMk/>
            <pc:sldMk cId="1867118350" sldId="1413"/>
            <ac:graphicFrameMk id="8" creationId="{374AA481-EF70-2ACE-D50B-F94D13DAFF97}"/>
          </ac:graphicFrameMkLst>
        </pc:graphicFrameChg>
        <pc:picChg chg="add mod">
          <ac:chgData name="Lara Seidel" userId="12a28eb7-bea1-4c8a-b4b0-ac0f5f2f2f0c" providerId="ADAL" clId="{C4B33309-D5E1-4762-B71E-41246A779AEB}" dt="2023-07-20T08:32:44.184" v="15673" actId="164"/>
          <ac:picMkLst>
            <pc:docMk/>
            <pc:sldMk cId="1867118350" sldId="1413"/>
            <ac:picMk id="7" creationId="{FEBBF7DE-C07F-4005-929A-38DBF65DBC80}"/>
          </ac:picMkLst>
        </pc:picChg>
        <pc:extLst>
          <p:ext xmlns:p="http://schemas.openxmlformats.org/presentationml/2006/main" uri="{D6D511B9-2390-475A-947B-AFAB55BFBCF1}">
            <pc226:cmChg xmlns:pc226="http://schemas.microsoft.com/office/powerpoint/2022/06/main/command" chg="add del">
              <pc226:chgData name="Lara Seidel" userId="12a28eb7-bea1-4c8a-b4b0-ac0f5f2f2f0c" providerId="ADAL" clId="{C4B33309-D5E1-4762-B71E-41246A779AEB}" dt="2023-07-20T08:18:24.112" v="15255"/>
              <pc2:cmMkLst xmlns:pc2="http://schemas.microsoft.com/office/powerpoint/2019/9/main/command">
                <pc:docMk/>
                <pc:sldMk cId="1867118350" sldId="1413"/>
                <pc2:cmMk id="{E9A77BA8-1E6C-415C-B51B-75089BA2E1B9}"/>
              </pc2:cmMkLst>
            </pc226:cmChg>
          </p:ext>
        </pc:extLst>
      </pc:sldChg>
      <pc:sldChg chg="modSp mod addCm modCm">
        <pc:chgData name="Lara Seidel" userId="12a28eb7-bea1-4c8a-b4b0-ac0f5f2f2f0c" providerId="ADAL" clId="{C4B33309-D5E1-4762-B71E-41246A779AEB}" dt="2023-07-21T13:50:26.264" v="15905"/>
        <pc:sldMkLst>
          <pc:docMk/>
          <pc:sldMk cId="2642968622" sldId="1414"/>
        </pc:sldMkLst>
        <pc:graphicFrameChg chg="mod modGraphic">
          <ac:chgData name="Lara Seidel" userId="12a28eb7-bea1-4c8a-b4b0-ac0f5f2f2f0c" providerId="ADAL" clId="{C4B33309-D5E1-4762-B71E-41246A779AEB}" dt="2023-07-21T13:49:57.067" v="15903" actId="6549"/>
          <ac:graphicFrameMkLst>
            <pc:docMk/>
            <pc:sldMk cId="2642968622" sldId="1414"/>
            <ac:graphicFrameMk id="8" creationId="{DD7D4595-3602-4196-B248-492C9032B1B4}"/>
          </ac:graphicFrameMkLst>
        </pc:graphicFrameChg>
        <pc:extLst>
          <p:ext xmlns:p="http://schemas.openxmlformats.org/presentationml/2006/main" uri="{D6D511B9-2390-475A-947B-AFAB55BFBCF1}">
            <pc226:cmChg xmlns:pc226="http://schemas.microsoft.com/office/powerpoint/2022/06/main/command" chg="mod">
              <pc226:chgData name="Lara Seidel" userId="12a28eb7-bea1-4c8a-b4b0-ac0f5f2f2f0c" providerId="ADAL" clId="{C4B33309-D5E1-4762-B71E-41246A779AEB}" dt="2023-07-21T13:50:26.264" v="15905"/>
              <pc2:cmMkLst xmlns:pc2="http://schemas.microsoft.com/office/powerpoint/2019/9/main/command">
                <pc:docMk/>
                <pc:sldMk cId="2642968622" sldId="1414"/>
                <pc2:cmMk id="{588B197C-22DD-4E1F-8B03-64779E6894FA}"/>
              </pc2:cmMkLst>
            </pc226:cmChg>
            <pc226:cmChg xmlns:pc226="http://schemas.microsoft.com/office/powerpoint/2022/06/main/command" chg="add">
              <pc226:chgData name="Lara Seidel" userId="12a28eb7-bea1-4c8a-b4b0-ac0f5f2f2f0c" providerId="ADAL" clId="{C4B33309-D5E1-4762-B71E-41246A779AEB}" dt="2023-06-29T12:09:17.959" v="14434"/>
              <pc2:cmMkLst xmlns:pc2="http://schemas.microsoft.com/office/powerpoint/2019/9/main/command">
                <pc:docMk/>
                <pc:sldMk cId="2642968622" sldId="1414"/>
                <pc2:cmMk id="{CD90F7B8-E58A-45A4-9174-221CDBC865C8}"/>
              </pc2:cmMkLst>
            </pc226:cmChg>
          </p:ext>
        </pc:extLst>
      </pc:sldChg>
      <pc:sldChg chg="modSp mod">
        <pc:chgData name="Lara Seidel" userId="12a28eb7-bea1-4c8a-b4b0-ac0f5f2f2f0c" providerId="ADAL" clId="{C4B33309-D5E1-4762-B71E-41246A779AEB}" dt="2023-07-20T07:20:00.180" v="14608" actId="6549"/>
        <pc:sldMkLst>
          <pc:docMk/>
          <pc:sldMk cId="2325054636" sldId="1416"/>
        </pc:sldMkLst>
        <pc:spChg chg="mod">
          <ac:chgData name="Lara Seidel" userId="12a28eb7-bea1-4c8a-b4b0-ac0f5f2f2f0c" providerId="ADAL" clId="{C4B33309-D5E1-4762-B71E-41246A779AEB}" dt="2023-07-20T07:20:00.180" v="14608" actId="6549"/>
          <ac:spMkLst>
            <pc:docMk/>
            <pc:sldMk cId="2325054636" sldId="1416"/>
            <ac:spMk id="3" creationId="{933656E5-1DC9-252B-AD7F-360E90B7F2FA}"/>
          </ac:spMkLst>
        </pc:spChg>
      </pc:sldChg>
      <pc:sldChg chg="delSp modSp mod">
        <pc:chgData name="Lara Seidel" userId="12a28eb7-bea1-4c8a-b4b0-ac0f5f2f2f0c" providerId="ADAL" clId="{C4B33309-D5E1-4762-B71E-41246A779AEB}" dt="2023-07-20T08:33:02.545" v="15695" actId="1035"/>
        <pc:sldMkLst>
          <pc:docMk/>
          <pc:sldMk cId="1077200415" sldId="1417"/>
        </pc:sldMkLst>
        <pc:spChg chg="mod">
          <ac:chgData name="Lara Seidel" userId="12a28eb7-bea1-4c8a-b4b0-ac0f5f2f2f0c" providerId="ADAL" clId="{C4B33309-D5E1-4762-B71E-41246A779AEB}" dt="2023-07-20T08:33:02.545" v="15695" actId="1035"/>
          <ac:spMkLst>
            <pc:docMk/>
            <pc:sldMk cId="1077200415" sldId="1417"/>
            <ac:spMk id="3" creationId="{933656E5-1DC9-252B-AD7F-360E90B7F2FA}"/>
          </ac:spMkLst>
        </pc:spChg>
        <pc:graphicFrameChg chg="del">
          <ac:chgData name="Lara Seidel" userId="12a28eb7-bea1-4c8a-b4b0-ac0f5f2f2f0c" providerId="ADAL" clId="{C4B33309-D5E1-4762-B71E-41246A779AEB}" dt="2023-07-20T08:31:30.715" v="15603" actId="478"/>
          <ac:graphicFrameMkLst>
            <pc:docMk/>
            <pc:sldMk cId="1077200415" sldId="1417"/>
            <ac:graphicFrameMk id="8" creationId="{374AA481-EF70-2ACE-D50B-F94D13DAFF97}"/>
          </ac:graphicFrameMkLst>
        </pc:graphicFrameChg>
      </pc:sldChg>
      <pc:sldChg chg="addSp delSp modSp mod">
        <pc:chgData name="Lara Seidel" userId="12a28eb7-bea1-4c8a-b4b0-ac0f5f2f2f0c" providerId="ADAL" clId="{C4B33309-D5E1-4762-B71E-41246A779AEB}" dt="2023-07-20T08:29:25.095" v="15522" actId="6549"/>
        <pc:sldMkLst>
          <pc:docMk/>
          <pc:sldMk cId="2629713111" sldId="1418"/>
        </pc:sldMkLst>
        <pc:spChg chg="mod">
          <ac:chgData name="Lara Seidel" userId="12a28eb7-bea1-4c8a-b4b0-ac0f5f2f2f0c" providerId="ADAL" clId="{C4B33309-D5E1-4762-B71E-41246A779AEB}" dt="2023-07-20T08:26:50.135" v="15434" actId="1036"/>
          <ac:spMkLst>
            <pc:docMk/>
            <pc:sldMk cId="2629713111" sldId="1418"/>
            <ac:spMk id="2" creationId="{8F84C393-EBA3-7339-F62B-05F1DCE64B2A}"/>
          </ac:spMkLst>
        </pc:spChg>
        <pc:spChg chg="mod">
          <ac:chgData name="Lara Seidel" userId="12a28eb7-bea1-4c8a-b4b0-ac0f5f2f2f0c" providerId="ADAL" clId="{C4B33309-D5E1-4762-B71E-41246A779AEB}" dt="2023-07-20T08:29:25.095" v="15522" actId="6549"/>
          <ac:spMkLst>
            <pc:docMk/>
            <pc:sldMk cId="2629713111" sldId="1418"/>
            <ac:spMk id="3" creationId="{9EB2C40B-366D-C8F4-33CE-01D487105642}"/>
          </ac:spMkLst>
        </pc:spChg>
        <pc:spChg chg="add mod">
          <ac:chgData name="Lara Seidel" userId="12a28eb7-bea1-4c8a-b4b0-ac0f5f2f2f0c" providerId="ADAL" clId="{C4B33309-D5E1-4762-B71E-41246A779AEB}" dt="2023-07-20T07:23:44.675" v="14702" actId="164"/>
          <ac:spMkLst>
            <pc:docMk/>
            <pc:sldMk cId="2629713111" sldId="1418"/>
            <ac:spMk id="6" creationId="{C4429D17-F949-168E-57AF-3ED68F0B46D7}"/>
          </ac:spMkLst>
        </pc:spChg>
        <pc:grpChg chg="add del mod">
          <ac:chgData name="Lara Seidel" userId="12a28eb7-bea1-4c8a-b4b0-ac0f5f2f2f0c" providerId="ADAL" clId="{C4B33309-D5E1-4762-B71E-41246A779AEB}" dt="2023-07-20T08:26:04.625" v="15377" actId="478"/>
          <ac:grpSpMkLst>
            <pc:docMk/>
            <pc:sldMk cId="2629713111" sldId="1418"/>
            <ac:grpSpMk id="9" creationId="{8AA6505D-88FD-FA60-4715-0603E1F7D59E}"/>
          </ac:grpSpMkLst>
        </pc:grpChg>
        <pc:graphicFrameChg chg="del mod">
          <ac:chgData name="Lara Seidel" userId="12a28eb7-bea1-4c8a-b4b0-ac0f5f2f2f0c" providerId="ADAL" clId="{C4B33309-D5E1-4762-B71E-41246A779AEB}" dt="2023-07-20T08:28:55.134" v="15484" actId="478"/>
          <ac:graphicFrameMkLst>
            <pc:docMk/>
            <pc:sldMk cId="2629713111" sldId="1418"/>
            <ac:graphicFrameMk id="8" creationId="{63454776-7642-FFDE-6B69-C4325C6C1825}"/>
          </ac:graphicFrameMkLst>
        </pc:graphicFrameChg>
        <pc:picChg chg="add mod">
          <ac:chgData name="Lara Seidel" userId="12a28eb7-bea1-4c8a-b4b0-ac0f5f2f2f0c" providerId="ADAL" clId="{C4B33309-D5E1-4762-B71E-41246A779AEB}" dt="2023-07-20T07:23:44.675" v="14702" actId="164"/>
          <ac:picMkLst>
            <pc:docMk/>
            <pc:sldMk cId="2629713111" sldId="1418"/>
            <ac:picMk id="7" creationId="{A152E48A-38FD-B9D2-BE9F-BA0BFEC2502F}"/>
          </ac:picMkLst>
        </pc:picChg>
      </pc:sldChg>
      <pc:sldChg chg="modSp mod">
        <pc:chgData name="Lara Seidel" userId="12a28eb7-bea1-4c8a-b4b0-ac0f5f2f2f0c" providerId="ADAL" clId="{C4B33309-D5E1-4762-B71E-41246A779AEB}" dt="2023-07-20T07:47:48.553" v="15037" actId="20577"/>
        <pc:sldMkLst>
          <pc:docMk/>
          <pc:sldMk cId="3218070775" sldId="1419"/>
        </pc:sldMkLst>
        <pc:spChg chg="mod">
          <ac:chgData name="Lara Seidel" userId="12a28eb7-bea1-4c8a-b4b0-ac0f5f2f2f0c" providerId="ADAL" clId="{C4B33309-D5E1-4762-B71E-41246A779AEB}" dt="2023-07-20T07:47:48.553" v="15037" actId="20577"/>
          <ac:spMkLst>
            <pc:docMk/>
            <pc:sldMk cId="3218070775" sldId="1419"/>
            <ac:spMk id="7" creationId="{54FE7800-3915-2D19-DB73-E9E800E84383}"/>
          </ac:spMkLst>
        </pc:spChg>
      </pc:sldChg>
      <pc:sldChg chg="delSp modSp mod">
        <pc:chgData name="Lara Seidel" userId="12a28eb7-bea1-4c8a-b4b0-ac0f5f2f2f0c" providerId="ADAL" clId="{C4B33309-D5E1-4762-B71E-41246A779AEB}" dt="2023-07-20T08:31:10.249" v="15602" actId="207"/>
        <pc:sldMkLst>
          <pc:docMk/>
          <pc:sldMk cId="1190614163" sldId="1420"/>
        </pc:sldMkLst>
        <pc:spChg chg="mod">
          <ac:chgData name="Lara Seidel" userId="12a28eb7-bea1-4c8a-b4b0-ac0f5f2f2f0c" providerId="ADAL" clId="{C4B33309-D5E1-4762-B71E-41246A779AEB}" dt="2023-07-20T08:31:10.249" v="15602" actId="207"/>
          <ac:spMkLst>
            <pc:docMk/>
            <pc:sldMk cId="1190614163" sldId="1420"/>
            <ac:spMk id="3" creationId="{F9F97225-5A41-0D2B-1681-5BB8436141E1}"/>
          </ac:spMkLst>
        </pc:spChg>
        <pc:graphicFrameChg chg="del">
          <ac:chgData name="Lara Seidel" userId="12a28eb7-bea1-4c8a-b4b0-ac0f5f2f2f0c" providerId="ADAL" clId="{C4B33309-D5E1-4762-B71E-41246A779AEB}" dt="2023-07-20T08:29:38.004" v="15523" actId="478"/>
          <ac:graphicFrameMkLst>
            <pc:docMk/>
            <pc:sldMk cId="1190614163" sldId="1420"/>
            <ac:graphicFrameMk id="8" creationId="{DDEBC5C8-6B49-5AA5-E5E6-ADB1651A85A1}"/>
          </ac:graphicFrameMkLst>
        </pc:graphicFrameChg>
      </pc:sldChg>
      <pc:sldChg chg="addSp delSp modSp new mod modClrScheme addCm chgLayout">
        <pc:chgData name="Lara Seidel" userId="12a28eb7-bea1-4c8a-b4b0-ac0f5f2f2f0c" providerId="ADAL" clId="{C4B33309-D5E1-4762-B71E-41246A779AEB}" dt="2023-07-20T08:39:25.746" v="15765" actId="255"/>
        <pc:sldMkLst>
          <pc:docMk/>
          <pc:sldMk cId="3896429395" sldId="1421"/>
        </pc:sldMkLst>
        <pc:spChg chg="del">
          <ac:chgData name="Lara Seidel" userId="12a28eb7-bea1-4c8a-b4b0-ac0f5f2f2f0c" providerId="ADAL" clId="{C4B33309-D5E1-4762-B71E-41246A779AEB}" dt="2023-07-20T08:37:50.215" v="15710" actId="700"/>
          <ac:spMkLst>
            <pc:docMk/>
            <pc:sldMk cId="3896429395" sldId="1421"/>
            <ac:spMk id="2" creationId="{32FCAB14-2CD5-D725-221F-A8AFA1CD9C49}"/>
          </ac:spMkLst>
        </pc:spChg>
        <pc:spChg chg="del">
          <ac:chgData name="Lara Seidel" userId="12a28eb7-bea1-4c8a-b4b0-ac0f5f2f2f0c" providerId="ADAL" clId="{C4B33309-D5E1-4762-B71E-41246A779AEB}" dt="2023-07-20T08:37:50.215" v="15710" actId="700"/>
          <ac:spMkLst>
            <pc:docMk/>
            <pc:sldMk cId="3896429395" sldId="1421"/>
            <ac:spMk id="3" creationId="{3895B9CF-4D0D-F264-7A43-4B9660FA8676}"/>
          </ac:spMkLst>
        </pc:spChg>
        <pc:spChg chg="del">
          <ac:chgData name="Lara Seidel" userId="12a28eb7-bea1-4c8a-b4b0-ac0f5f2f2f0c" providerId="ADAL" clId="{C4B33309-D5E1-4762-B71E-41246A779AEB}" dt="2023-07-20T08:37:50.215" v="15710" actId="700"/>
          <ac:spMkLst>
            <pc:docMk/>
            <pc:sldMk cId="3896429395" sldId="1421"/>
            <ac:spMk id="4" creationId="{4843DFE0-D3CC-A24B-C458-7CE755CCA3D7}"/>
          </ac:spMkLst>
        </pc:spChg>
        <pc:spChg chg="del">
          <ac:chgData name="Lara Seidel" userId="12a28eb7-bea1-4c8a-b4b0-ac0f5f2f2f0c" providerId="ADAL" clId="{C4B33309-D5E1-4762-B71E-41246A779AEB}" dt="2023-07-20T08:37:50.215" v="15710" actId="700"/>
          <ac:spMkLst>
            <pc:docMk/>
            <pc:sldMk cId="3896429395" sldId="1421"/>
            <ac:spMk id="5" creationId="{201F67C2-151D-C7DF-4FCF-741FF4DFAED1}"/>
          </ac:spMkLst>
        </pc:spChg>
        <pc:spChg chg="del">
          <ac:chgData name="Lara Seidel" userId="12a28eb7-bea1-4c8a-b4b0-ac0f5f2f2f0c" providerId="ADAL" clId="{C4B33309-D5E1-4762-B71E-41246A779AEB}" dt="2023-07-20T08:37:50.215" v="15710" actId="700"/>
          <ac:spMkLst>
            <pc:docMk/>
            <pc:sldMk cId="3896429395" sldId="1421"/>
            <ac:spMk id="6" creationId="{977CF9A6-7C77-ECEE-EA66-87F3E05A99B5}"/>
          </ac:spMkLst>
        </pc:spChg>
        <pc:spChg chg="del">
          <ac:chgData name="Lara Seidel" userId="12a28eb7-bea1-4c8a-b4b0-ac0f5f2f2f0c" providerId="ADAL" clId="{C4B33309-D5E1-4762-B71E-41246A779AEB}" dt="2023-07-20T08:37:50.215" v="15710" actId="700"/>
          <ac:spMkLst>
            <pc:docMk/>
            <pc:sldMk cId="3896429395" sldId="1421"/>
            <ac:spMk id="7" creationId="{D4622DB4-E228-0CB0-DB35-A902F3D7C54B}"/>
          </ac:spMkLst>
        </pc:spChg>
        <pc:spChg chg="del mod ord">
          <ac:chgData name="Lara Seidel" userId="12a28eb7-bea1-4c8a-b4b0-ac0f5f2f2f0c" providerId="ADAL" clId="{C4B33309-D5E1-4762-B71E-41246A779AEB}" dt="2023-07-20T08:37:50.215" v="15710" actId="700"/>
          <ac:spMkLst>
            <pc:docMk/>
            <pc:sldMk cId="3896429395" sldId="1421"/>
            <ac:spMk id="8" creationId="{9AFB6B0B-BFE0-0743-9D05-E0A707A1E4A0}"/>
          </ac:spMkLst>
        </pc:spChg>
        <pc:spChg chg="mod ord">
          <ac:chgData name="Lara Seidel" userId="12a28eb7-bea1-4c8a-b4b0-ac0f5f2f2f0c" providerId="ADAL" clId="{C4B33309-D5E1-4762-B71E-41246A779AEB}" dt="2023-07-20T08:37:58.263" v="15711" actId="700"/>
          <ac:spMkLst>
            <pc:docMk/>
            <pc:sldMk cId="3896429395" sldId="1421"/>
            <ac:spMk id="9" creationId="{E8CC6509-1741-8A01-AF53-2095A9EB1822}"/>
          </ac:spMkLst>
        </pc:spChg>
        <pc:spChg chg="mod ord">
          <ac:chgData name="Lara Seidel" userId="12a28eb7-bea1-4c8a-b4b0-ac0f5f2f2f0c" providerId="ADAL" clId="{C4B33309-D5E1-4762-B71E-41246A779AEB}" dt="2023-07-20T08:37:58.263" v="15711" actId="700"/>
          <ac:spMkLst>
            <pc:docMk/>
            <pc:sldMk cId="3896429395" sldId="1421"/>
            <ac:spMk id="10" creationId="{D3331E23-F6C7-290F-69BE-81A06019F4DB}"/>
          </ac:spMkLst>
        </pc:spChg>
        <pc:spChg chg="del">
          <ac:chgData name="Lara Seidel" userId="12a28eb7-bea1-4c8a-b4b0-ac0f5f2f2f0c" providerId="ADAL" clId="{C4B33309-D5E1-4762-B71E-41246A779AEB}" dt="2023-07-20T08:37:50.215" v="15710" actId="700"/>
          <ac:spMkLst>
            <pc:docMk/>
            <pc:sldMk cId="3896429395" sldId="1421"/>
            <ac:spMk id="11" creationId="{3B45C6C2-D630-524A-4F2D-9489F2C1E21C}"/>
          </ac:spMkLst>
        </pc:spChg>
        <pc:spChg chg="del">
          <ac:chgData name="Lara Seidel" userId="12a28eb7-bea1-4c8a-b4b0-ac0f5f2f2f0c" providerId="ADAL" clId="{C4B33309-D5E1-4762-B71E-41246A779AEB}" dt="2023-07-20T08:37:50.215" v="15710" actId="700"/>
          <ac:spMkLst>
            <pc:docMk/>
            <pc:sldMk cId="3896429395" sldId="1421"/>
            <ac:spMk id="12" creationId="{28CD5DAE-D81A-5D2C-70D6-5230F2A55413}"/>
          </ac:spMkLst>
        </pc:spChg>
        <pc:spChg chg="del">
          <ac:chgData name="Lara Seidel" userId="12a28eb7-bea1-4c8a-b4b0-ac0f5f2f2f0c" providerId="ADAL" clId="{C4B33309-D5E1-4762-B71E-41246A779AEB}" dt="2023-07-20T08:37:50.215" v="15710" actId="700"/>
          <ac:spMkLst>
            <pc:docMk/>
            <pc:sldMk cId="3896429395" sldId="1421"/>
            <ac:spMk id="13" creationId="{03645FBC-81A6-AE2D-AE62-B15C137795ED}"/>
          </ac:spMkLst>
        </pc:spChg>
        <pc:spChg chg="del">
          <ac:chgData name="Lara Seidel" userId="12a28eb7-bea1-4c8a-b4b0-ac0f5f2f2f0c" providerId="ADAL" clId="{C4B33309-D5E1-4762-B71E-41246A779AEB}" dt="2023-07-20T08:37:50.215" v="15710" actId="700"/>
          <ac:spMkLst>
            <pc:docMk/>
            <pc:sldMk cId="3896429395" sldId="1421"/>
            <ac:spMk id="14" creationId="{5124EA3F-6EDE-5736-3FC6-138D22823434}"/>
          </ac:spMkLst>
        </pc:spChg>
        <pc:spChg chg="del">
          <ac:chgData name="Lara Seidel" userId="12a28eb7-bea1-4c8a-b4b0-ac0f5f2f2f0c" providerId="ADAL" clId="{C4B33309-D5E1-4762-B71E-41246A779AEB}" dt="2023-07-20T08:37:50.215" v="15710" actId="700"/>
          <ac:spMkLst>
            <pc:docMk/>
            <pc:sldMk cId="3896429395" sldId="1421"/>
            <ac:spMk id="15" creationId="{BE87205D-69BD-A9C1-24F1-17024697DBC7}"/>
          </ac:spMkLst>
        </pc:spChg>
        <pc:spChg chg="del">
          <ac:chgData name="Lara Seidel" userId="12a28eb7-bea1-4c8a-b4b0-ac0f5f2f2f0c" providerId="ADAL" clId="{C4B33309-D5E1-4762-B71E-41246A779AEB}" dt="2023-07-20T08:37:50.215" v="15710" actId="700"/>
          <ac:spMkLst>
            <pc:docMk/>
            <pc:sldMk cId="3896429395" sldId="1421"/>
            <ac:spMk id="16" creationId="{9BE6EAEB-3FA2-DC2B-0627-74F272731BA5}"/>
          </ac:spMkLst>
        </pc:spChg>
        <pc:spChg chg="del">
          <ac:chgData name="Lara Seidel" userId="12a28eb7-bea1-4c8a-b4b0-ac0f5f2f2f0c" providerId="ADAL" clId="{C4B33309-D5E1-4762-B71E-41246A779AEB}" dt="2023-07-20T08:37:50.215" v="15710" actId="700"/>
          <ac:spMkLst>
            <pc:docMk/>
            <pc:sldMk cId="3896429395" sldId="1421"/>
            <ac:spMk id="17" creationId="{C2812F63-B959-8F8B-8E0F-B149D595F97A}"/>
          </ac:spMkLst>
        </pc:spChg>
        <pc:spChg chg="del">
          <ac:chgData name="Lara Seidel" userId="12a28eb7-bea1-4c8a-b4b0-ac0f5f2f2f0c" providerId="ADAL" clId="{C4B33309-D5E1-4762-B71E-41246A779AEB}" dt="2023-07-20T08:37:50.215" v="15710" actId="700"/>
          <ac:spMkLst>
            <pc:docMk/>
            <pc:sldMk cId="3896429395" sldId="1421"/>
            <ac:spMk id="18" creationId="{99C537E7-9E47-5D7C-15AE-EBB9A6E4E2EB}"/>
          </ac:spMkLst>
        </pc:spChg>
        <pc:spChg chg="del">
          <ac:chgData name="Lara Seidel" userId="12a28eb7-bea1-4c8a-b4b0-ac0f5f2f2f0c" providerId="ADAL" clId="{C4B33309-D5E1-4762-B71E-41246A779AEB}" dt="2023-07-20T08:37:50.215" v="15710" actId="700"/>
          <ac:spMkLst>
            <pc:docMk/>
            <pc:sldMk cId="3896429395" sldId="1421"/>
            <ac:spMk id="19" creationId="{F6AB91B0-1900-0E9D-F2E5-BC1F774787D2}"/>
          </ac:spMkLst>
        </pc:spChg>
        <pc:spChg chg="del">
          <ac:chgData name="Lara Seidel" userId="12a28eb7-bea1-4c8a-b4b0-ac0f5f2f2f0c" providerId="ADAL" clId="{C4B33309-D5E1-4762-B71E-41246A779AEB}" dt="2023-07-20T08:37:50.215" v="15710" actId="700"/>
          <ac:spMkLst>
            <pc:docMk/>
            <pc:sldMk cId="3896429395" sldId="1421"/>
            <ac:spMk id="20" creationId="{F4BAD454-A633-DE70-C2E0-E56E034E5DC4}"/>
          </ac:spMkLst>
        </pc:spChg>
        <pc:spChg chg="del">
          <ac:chgData name="Lara Seidel" userId="12a28eb7-bea1-4c8a-b4b0-ac0f5f2f2f0c" providerId="ADAL" clId="{C4B33309-D5E1-4762-B71E-41246A779AEB}" dt="2023-07-20T08:37:50.215" v="15710" actId="700"/>
          <ac:spMkLst>
            <pc:docMk/>
            <pc:sldMk cId="3896429395" sldId="1421"/>
            <ac:spMk id="21" creationId="{311B3714-A226-EA98-EB04-4479C14F5507}"/>
          </ac:spMkLst>
        </pc:spChg>
        <pc:spChg chg="del">
          <ac:chgData name="Lara Seidel" userId="12a28eb7-bea1-4c8a-b4b0-ac0f5f2f2f0c" providerId="ADAL" clId="{C4B33309-D5E1-4762-B71E-41246A779AEB}" dt="2023-07-20T08:37:50.215" v="15710" actId="700"/>
          <ac:spMkLst>
            <pc:docMk/>
            <pc:sldMk cId="3896429395" sldId="1421"/>
            <ac:spMk id="22" creationId="{AB0E1D67-6274-606D-B48A-FE0D30409613}"/>
          </ac:spMkLst>
        </pc:spChg>
        <pc:spChg chg="del">
          <ac:chgData name="Lara Seidel" userId="12a28eb7-bea1-4c8a-b4b0-ac0f5f2f2f0c" providerId="ADAL" clId="{C4B33309-D5E1-4762-B71E-41246A779AEB}" dt="2023-07-20T08:37:50.215" v="15710" actId="700"/>
          <ac:spMkLst>
            <pc:docMk/>
            <pc:sldMk cId="3896429395" sldId="1421"/>
            <ac:spMk id="23" creationId="{69E481DF-9E90-9732-17AC-5BF502BCFD37}"/>
          </ac:spMkLst>
        </pc:spChg>
        <pc:spChg chg="del">
          <ac:chgData name="Lara Seidel" userId="12a28eb7-bea1-4c8a-b4b0-ac0f5f2f2f0c" providerId="ADAL" clId="{C4B33309-D5E1-4762-B71E-41246A779AEB}" dt="2023-07-20T08:37:50.215" v="15710" actId="700"/>
          <ac:spMkLst>
            <pc:docMk/>
            <pc:sldMk cId="3896429395" sldId="1421"/>
            <ac:spMk id="24" creationId="{B4646BF6-0908-4502-0AAF-57F41D0270A7}"/>
          </ac:spMkLst>
        </pc:spChg>
        <pc:spChg chg="del">
          <ac:chgData name="Lara Seidel" userId="12a28eb7-bea1-4c8a-b4b0-ac0f5f2f2f0c" providerId="ADAL" clId="{C4B33309-D5E1-4762-B71E-41246A779AEB}" dt="2023-07-20T08:37:50.215" v="15710" actId="700"/>
          <ac:spMkLst>
            <pc:docMk/>
            <pc:sldMk cId="3896429395" sldId="1421"/>
            <ac:spMk id="25" creationId="{CF6AF7C2-BD8F-D76B-2393-4DC8C073C3BC}"/>
          </ac:spMkLst>
        </pc:spChg>
        <pc:spChg chg="del">
          <ac:chgData name="Lara Seidel" userId="12a28eb7-bea1-4c8a-b4b0-ac0f5f2f2f0c" providerId="ADAL" clId="{C4B33309-D5E1-4762-B71E-41246A779AEB}" dt="2023-07-20T08:37:50.215" v="15710" actId="700"/>
          <ac:spMkLst>
            <pc:docMk/>
            <pc:sldMk cId="3896429395" sldId="1421"/>
            <ac:spMk id="26" creationId="{A0F02F7B-0AEB-23FA-BF54-3C8D5F3393D3}"/>
          </ac:spMkLst>
        </pc:spChg>
        <pc:spChg chg="del mod ord">
          <ac:chgData name="Lara Seidel" userId="12a28eb7-bea1-4c8a-b4b0-ac0f5f2f2f0c" providerId="ADAL" clId="{C4B33309-D5E1-4762-B71E-41246A779AEB}" dt="2023-07-20T08:37:50.215" v="15710" actId="700"/>
          <ac:spMkLst>
            <pc:docMk/>
            <pc:sldMk cId="3896429395" sldId="1421"/>
            <ac:spMk id="27" creationId="{A50310DD-2B98-CEFC-5806-5040D449E13F}"/>
          </ac:spMkLst>
        </pc:spChg>
        <pc:spChg chg="del">
          <ac:chgData name="Lara Seidel" userId="12a28eb7-bea1-4c8a-b4b0-ac0f5f2f2f0c" providerId="ADAL" clId="{C4B33309-D5E1-4762-B71E-41246A779AEB}" dt="2023-07-20T08:37:50.215" v="15710" actId="700"/>
          <ac:spMkLst>
            <pc:docMk/>
            <pc:sldMk cId="3896429395" sldId="1421"/>
            <ac:spMk id="28" creationId="{6C6F38B5-ED98-BC27-C756-DF86D0770147}"/>
          </ac:spMkLst>
        </pc:spChg>
        <pc:spChg chg="del">
          <ac:chgData name="Lara Seidel" userId="12a28eb7-bea1-4c8a-b4b0-ac0f5f2f2f0c" providerId="ADAL" clId="{C4B33309-D5E1-4762-B71E-41246A779AEB}" dt="2023-07-20T08:37:50.215" v="15710" actId="700"/>
          <ac:spMkLst>
            <pc:docMk/>
            <pc:sldMk cId="3896429395" sldId="1421"/>
            <ac:spMk id="29" creationId="{CF0A3593-B075-E5AC-E738-326B9B548D43}"/>
          </ac:spMkLst>
        </pc:spChg>
        <pc:spChg chg="add del mod ord">
          <ac:chgData name="Lara Seidel" userId="12a28eb7-bea1-4c8a-b4b0-ac0f5f2f2f0c" providerId="ADAL" clId="{C4B33309-D5E1-4762-B71E-41246A779AEB}" dt="2023-07-20T08:37:58.263" v="15711" actId="700"/>
          <ac:spMkLst>
            <pc:docMk/>
            <pc:sldMk cId="3896429395" sldId="1421"/>
            <ac:spMk id="30" creationId="{D5693663-87BB-849A-64DB-8C1F78455F0F}"/>
          </ac:spMkLst>
        </pc:spChg>
        <pc:spChg chg="add del mod ord">
          <ac:chgData name="Lara Seidel" userId="12a28eb7-bea1-4c8a-b4b0-ac0f5f2f2f0c" providerId="ADAL" clId="{C4B33309-D5E1-4762-B71E-41246A779AEB}" dt="2023-07-20T08:37:58.263" v="15711" actId="700"/>
          <ac:spMkLst>
            <pc:docMk/>
            <pc:sldMk cId="3896429395" sldId="1421"/>
            <ac:spMk id="31" creationId="{9022FDE9-6A37-C0A5-746A-1656B4744737}"/>
          </ac:spMkLst>
        </pc:spChg>
        <pc:spChg chg="add mod ord">
          <ac:chgData name="Lara Seidel" userId="12a28eb7-bea1-4c8a-b4b0-ac0f5f2f2f0c" providerId="ADAL" clId="{C4B33309-D5E1-4762-B71E-41246A779AEB}" dt="2023-07-20T08:39:25.746" v="15765" actId="255"/>
          <ac:spMkLst>
            <pc:docMk/>
            <pc:sldMk cId="3896429395" sldId="1421"/>
            <ac:spMk id="32" creationId="{51E89C25-DDD8-167F-E26B-00CA1FA44771}"/>
          </ac:spMkLst>
        </pc:spChg>
        <pc:spChg chg="add mod ord">
          <ac:chgData name="Lara Seidel" userId="12a28eb7-bea1-4c8a-b4b0-ac0f5f2f2f0c" providerId="ADAL" clId="{C4B33309-D5E1-4762-B71E-41246A779AEB}" dt="2023-07-20T08:37:58.263" v="15711" actId="700"/>
          <ac:spMkLst>
            <pc:docMk/>
            <pc:sldMk cId="3896429395" sldId="1421"/>
            <ac:spMk id="33" creationId="{708F89F7-A90C-DA3E-7D08-AFA3F32679C1}"/>
          </ac:spMkLst>
        </pc:spChg>
        <pc:extLst>
          <p:ext xmlns:p="http://schemas.openxmlformats.org/presentationml/2006/main" uri="{D6D511B9-2390-475A-947B-AFAB55BFBCF1}">
            <pc226:cmChg xmlns:pc226="http://schemas.microsoft.com/office/powerpoint/2022/06/main/command" chg="add">
              <pc226:chgData name="Lara Seidel" userId="12a28eb7-bea1-4c8a-b4b0-ac0f5f2f2f0c" providerId="ADAL" clId="{C4B33309-D5E1-4762-B71E-41246A779AEB}" dt="2023-07-20T08:38:52.920" v="15712"/>
              <pc2:cmMkLst xmlns:pc2="http://schemas.microsoft.com/office/powerpoint/2019/9/main/command">
                <pc:docMk/>
                <pc:sldMk cId="3896429395" sldId="1421"/>
                <pc2:cmMk id="{41E0E9A4-63CF-48A2-900F-13B1FD882BC9}"/>
              </pc2:cmMkLst>
            </pc226:cmChg>
          </p:ext>
        </pc:extLst>
      </pc:sldChg>
      <pc:sldChg chg="modSp mod">
        <pc:chgData name="Lara Seidel" userId="12a28eb7-bea1-4c8a-b4b0-ac0f5f2f2f0c" providerId="ADAL" clId="{C4B33309-D5E1-4762-B71E-41246A779AEB}" dt="2023-07-21T13:54:54.163" v="15932" actId="14100"/>
        <pc:sldMkLst>
          <pc:docMk/>
          <pc:sldMk cId="51168746" sldId="1422"/>
        </pc:sldMkLst>
        <pc:spChg chg="mod">
          <ac:chgData name="Lara Seidel" userId="12a28eb7-bea1-4c8a-b4b0-ac0f5f2f2f0c" providerId="ADAL" clId="{C4B33309-D5E1-4762-B71E-41246A779AEB}" dt="2023-07-21T13:51:40.862" v="15906" actId="108"/>
          <ac:spMkLst>
            <pc:docMk/>
            <pc:sldMk cId="51168746" sldId="1422"/>
            <ac:spMk id="2" creationId="{00000000-0000-0000-0000-000000000000}"/>
          </ac:spMkLst>
        </pc:spChg>
        <pc:spChg chg="mod">
          <ac:chgData name="Lara Seidel" userId="12a28eb7-bea1-4c8a-b4b0-ac0f5f2f2f0c" providerId="ADAL" clId="{C4B33309-D5E1-4762-B71E-41246A779AEB}" dt="2023-07-21T13:54:54.163" v="15932" actId="14100"/>
          <ac:spMkLst>
            <pc:docMk/>
            <pc:sldMk cId="51168746" sldId="1422"/>
            <ac:spMk id="3" creationId="{00000000-0000-0000-0000-000000000000}"/>
          </ac:spMkLst>
        </pc:spChg>
      </pc:sldChg>
      <pc:sldChg chg="add del">
        <pc:chgData name="Lara Seidel" userId="12a28eb7-bea1-4c8a-b4b0-ac0f5f2f2f0c" providerId="ADAL" clId="{C4B33309-D5E1-4762-B71E-41246A779AEB}" dt="2023-07-21T13:50:19.060" v="15904" actId="47"/>
        <pc:sldMkLst>
          <pc:docMk/>
          <pc:sldMk cId="2877553920" sldId="1423"/>
        </pc:sldMkLst>
      </pc:sldChg>
      <pc:sldMasterChg chg="addSp delSp modSp mod modSldLayout">
        <pc:chgData name="Lara Seidel" userId="12a28eb7-bea1-4c8a-b4b0-ac0f5f2f2f0c" providerId="ADAL" clId="{C4B33309-D5E1-4762-B71E-41246A779AEB}" dt="2023-02-20T08:34:42.404" v="2680" actId="208"/>
        <pc:sldMasterMkLst>
          <pc:docMk/>
          <pc:sldMasterMk cId="489657391" sldId="2147483660"/>
        </pc:sldMasterMkLst>
        <pc:spChg chg="add del">
          <ac:chgData name="Lara Seidel" userId="12a28eb7-bea1-4c8a-b4b0-ac0f5f2f2f0c" providerId="ADAL" clId="{C4B33309-D5E1-4762-B71E-41246A779AEB}" dt="2023-02-07T11:03:21.759" v="335" actId="478"/>
          <ac:spMkLst>
            <pc:docMk/>
            <pc:sldMasterMk cId="489657391" sldId="2147483660"/>
            <ac:spMk id="8" creationId="{48E7A9A9-EA20-490B-F4BA-D5997EFD1F4E}"/>
          </ac:spMkLst>
        </pc:spChg>
        <pc:spChg chg="mod">
          <ac:chgData name="Lara Seidel" userId="12a28eb7-bea1-4c8a-b4b0-ac0f5f2f2f0c" providerId="ADAL" clId="{C4B33309-D5E1-4762-B71E-41246A779AEB}" dt="2023-02-07T11:02:17.543" v="317" actId="20577"/>
          <ac:spMkLst>
            <pc:docMk/>
            <pc:sldMasterMk cId="489657391" sldId="2147483660"/>
            <ac:spMk id="48" creationId="{00000000-0000-0000-0000-000000000000}"/>
          </ac:spMkLst>
        </pc:spChg>
        <pc:picChg chg="del">
          <ac:chgData name="Lara Seidel" userId="12a28eb7-bea1-4c8a-b4b0-ac0f5f2f2f0c" providerId="ADAL" clId="{C4B33309-D5E1-4762-B71E-41246A779AEB}" dt="2023-02-07T11:03:57.228" v="382" actId="478"/>
          <ac:picMkLst>
            <pc:docMk/>
            <pc:sldMasterMk cId="489657391" sldId="2147483660"/>
            <ac:picMk id="4" creationId="{00000000-0000-0000-0000-000000000000}"/>
          </ac:picMkLst>
        </pc:picChg>
        <pc:picChg chg="add mod">
          <ac:chgData name="Lara Seidel" userId="12a28eb7-bea1-4c8a-b4b0-ac0f5f2f2f0c" providerId="ADAL" clId="{C4B33309-D5E1-4762-B71E-41246A779AEB}" dt="2023-02-07T11:03:54.579" v="381" actId="1038"/>
          <ac:picMkLst>
            <pc:docMk/>
            <pc:sldMasterMk cId="489657391" sldId="2147483660"/>
            <ac:picMk id="10" creationId="{B80EB568-007F-0480-A8D0-033ED900B940}"/>
          </ac:picMkLst>
        </pc:picChg>
        <pc:sldLayoutChg chg="addSp delSp modSp mod">
          <pc:chgData name="Lara Seidel" userId="12a28eb7-bea1-4c8a-b4b0-ac0f5f2f2f0c" providerId="ADAL" clId="{C4B33309-D5E1-4762-B71E-41246A779AEB}" dt="2023-02-07T11:04:05.274" v="385" actId="478"/>
          <pc:sldLayoutMkLst>
            <pc:docMk/>
            <pc:sldMasterMk cId="489657391" sldId="2147483660"/>
            <pc:sldLayoutMk cId="1386133813" sldId="2147483661"/>
          </pc:sldLayoutMkLst>
          <pc:spChg chg="mod">
            <ac:chgData name="Lara Seidel" userId="12a28eb7-bea1-4c8a-b4b0-ac0f5f2f2f0c" providerId="ADAL" clId="{C4B33309-D5E1-4762-B71E-41246A779AEB}" dt="2023-02-07T11:02:24.764" v="333" actId="6549"/>
            <ac:spMkLst>
              <pc:docMk/>
              <pc:sldMasterMk cId="489657391" sldId="2147483660"/>
              <pc:sldLayoutMk cId="1386133813" sldId="2147483661"/>
              <ac:spMk id="11" creationId="{00000000-0000-0000-0000-000000000000}"/>
            </ac:spMkLst>
          </pc:spChg>
          <pc:picChg chg="add mod">
            <ac:chgData name="Lara Seidel" userId="12a28eb7-bea1-4c8a-b4b0-ac0f5f2f2f0c" providerId="ADAL" clId="{C4B33309-D5E1-4762-B71E-41246A779AEB}" dt="2023-02-07T11:04:03.185" v="384" actId="14100"/>
            <ac:picMkLst>
              <pc:docMk/>
              <pc:sldMasterMk cId="489657391" sldId="2147483660"/>
              <pc:sldLayoutMk cId="1386133813" sldId="2147483661"/>
              <ac:picMk id="4" creationId="{3D67FC05-1922-4161-2081-6AA1B25FA8DE}"/>
            </ac:picMkLst>
          </pc:picChg>
          <pc:picChg chg="del">
            <ac:chgData name="Lara Seidel" userId="12a28eb7-bea1-4c8a-b4b0-ac0f5f2f2f0c" providerId="ADAL" clId="{C4B33309-D5E1-4762-B71E-41246A779AEB}" dt="2023-02-07T11:04:05.274" v="385" actId="478"/>
            <ac:picMkLst>
              <pc:docMk/>
              <pc:sldMasterMk cId="489657391" sldId="2147483660"/>
              <pc:sldLayoutMk cId="1386133813" sldId="2147483661"/>
              <ac:picMk id="7" creationId="{6CFB5C57-4510-438D-941D-7E6DF0D47CB5}"/>
            </ac:picMkLst>
          </pc:picChg>
        </pc:sldLayoutChg>
        <pc:sldLayoutChg chg="modSp mod">
          <pc:chgData name="Lara Seidel" userId="12a28eb7-bea1-4c8a-b4b0-ac0f5f2f2f0c" providerId="ADAL" clId="{C4B33309-D5E1-4762-B71E-41246A779AEB}" dt="2023-02-20T07:34:50.199" v="484" actId="14100"/>
          <pc:sldLayoutMkLst>
            <pc:docMk/>
            <pc:sldMasterMk cId="489657391" sldId="2147483660"/>
            <pc:sldLayoutMk cId="3696820201" sldId="2147483690"/>
          </pc:sldLayoutMkLst>
          <pc:spChg chg="mod">
            <ac:chgData name="Lara Seidel" userId="12a28eb7-bea1-4c8a-b4b0-ac0f5f2f2f0c" providerId="ADAL" clId="{C4B33309-D5E1-4762-B71E-41246A779AEB}" dt="2023-02-20T07:34:32.871" v="480" actId="14100"/>
            <ac:spMkLst>
              <pc:docMk/>
              <pc:sldMasterMk cId="489657391" sldId="2147483660"/>
              <pc:sldLayoutMk cId="3696820201" sldId="2147483690"/>
              <ac:spMk id="11" creationId="{00000000-0000-0000-0000-000000000000}"/>
            </ac:spMkLst>
          </pc:spChg>
          <pc:spChg chg="mod">
            <ac:chgData name="Lara Seidel" userId="12a28eb7-bea1-4c8a-b4b0-ac0f5f2f2f0c" providerId="ADAL" clId="{C4B33309-D5E1-4762-B71E-41246A779AEB}" dt="2023-02-20T07:34:50.199" v="484" actId="14100"/>
            <ac:spMkLst>
              <pc:docMk/>
              <pc:sldMasterMk cId="489657391" sldId="2147483660"/>
              <pc:sldLayoutMk cId="3696820201" sldId="2147483690"/>
              <ac:spMk id="13" creationId="{00000000-0000-0000-0000-000000000000}"/>
            </ac:spMkLst>
          </pc:spChg>
          <pc:spChg chg="mod">
            <ac:chgData name="Lara Seidel" userId="12a28eb7-bea1-4c8a-b4b0-ac0f5f2f2f0c" providerId="ADAL" clId="{C4B33309-D5E1-4762-B71E-41246A779AEB}" dt="2023-02-20T07:34:45.079" v="483" actId="14100"/>
            <ac:spMkLst>
              <pc:docMk/>
              <pc:sldMasterMk cId="489657391" sldId="2147483660"/>
              <pc:sldLayoutMk cId="3696820201" sldId="2147483690"/>
              <ac:spMk id="14" creationId="{00000000-0000-0000-0000-000000000000}"/>
            </ac:spMkLst>
          </pc:spChg>
          <pc:spChg chg="mod">
            <ac:chgData name="Lara Seidel" userId="12a28eb7-bea1-4c8a-b4b0-ac0f5f2f2f0c" providerId="ADAL" clId="{C4B33309-D5E1-4762-B71E-41246A779AEB}" dt="2023-02-20T07:34:22.256" v="478" actId="14100"/>
            <ac:spMkLst>
              <pc:docMk/>
              <pc:sldMasterMk cId="489657391" sldId="2147483660"/>
              <pc:sldLayoutMk cId="3696820201" sldId="2147483690"/>
              <ac:spMk id="15" creationId="{00000000-0000-0000-0000-000000000000}"/>
            </ac:spMkLst>
          </pc:spChg>
          <pc:spChg chg="mod">
            <ac:chgData name="Lara Seidel" userId="12a28eb7-bea1-4c8a-b4b0-ac0f5f2f2f0c" providerId="ADAL" clId="{C4B33309-D5E1-4762-B71E-41246A779AEB}" dt="2023-02-20T07:34:37.503" v="481" actId="14100"/>
            <ac:spMkLst>
              <pc:docMk/>
              <pc:sldMasterMk cId="489657391" sldId="2147483660"/>
              <pc:sldLayoutMk cId="3696820201" sldId="2147483690"/>
              <ac:spMk id="17" creationId="{00000000-0000-0000-0000-000000000000}"/>
            </ac:spMkLst>
          </pc:spChg>
          <pc:spChg chg="mod">
            <ac:chgData name="Lara Seidel" userId="12a28eb7-bea1-4c8a-b4b0-ac0f5f2f2f0c" providerId="ADAL" clId="{C4B33309-D5E1-4762-B71E-41246A779AEB}" dt="2023-02-20T07:34:28.496" v="479" actId="14100"/>
            <ac:spMkLst>
              <pc:docMk/>
              <pc:sldMasterMk cId="489657391" sldId="2147483660"/>
              <pc:sldLayoutMk cId="3696820201" sldId="2147483690"/>
              <ac:spMk id="18" creationId="{00000000-0000-0000-0000-000000000000}"/>
            </ac:spMkLst>
          </pc:spChg>
          <pc:spChg chg="mod">
            <ac:chgData name="Lara Seidel" userId="12a28eb7-bea1-4c8a-b4b0-ac0f5f2f2f0c" providerId="ADAL" clId="{C4B33309-D5E1-4762-B71E-41246A779AEB}" dt="2023-02-20T07:34:50.199" v="484" actId="14100"/>
            <ac:spMkLst>
              <pc:docMk/>
              <pc:sldMasterMk cId="489657391" sldId="2147483660"/>
              <pc:sldLayoutMk cId="3696820201" sldId="2147483690"/>
              <ac:spMk id="19" creationId="{00000000-0000-0000-0000-000000000000}"/>
            </ac:spMkLst>
          </pc:spChg>
          <pc:spChg chg="mod">
            <ac:chgData name="Lara Seidel" userId="12a28eb7-bea1-4c8a-b4b0-ac0f5f2f2f0c" providerId="ADAL" clId="{C4B33309-D5E1-4762-B71E-41246A779AEB}" dt="2023-02-20T07:34:42.623" v="482" actId="14100"/>
            <ac:spMkLst>
              <pc:docMk/>
              <pc:sldMasterMk cId="489657391" sldId="2147483660"/>
              <pc:sldLayoutMk cId="3696820201" sldId="2147483690"/>
              <ac:spMk id="20" creationId="{00000000-0000-0000-0000-000000000000}"/>
            </ac:spMkLst>
          </pc:spChg>
        </pc:sldLayoutChg>
        <pc:sldLayoutChg chg="modSp mod">
          <pc:chgData name="Lara Seidel" userId="12a28eb7-bea1-4c8a-b4b0-ac0f5f2f2f0c" providerId="ADAL" clId="{C4B33309-D5E1-4762-B71E-41246A779AEB}" dt="2023-02-20T08:34:42.404" v="2680" actId="208"/>
          <pc:sldLayoutMkLst>
            <pc:docMk/>
            <pc:sldMasterMk cId="489657391" sldId="2147483660"/>
            <pc:sldLayoutMk cId="2130317818" sldId="2147483694"/>
          </pc:sldLayoutMkLst>
          <pc:spChg chg="mod">
            <ac:chgData name="Lara Seidel" userId="12a28eb7-bea1-4c8a-b4b0-ac0f5f2f2f0c" providerId="ADAL" clId="{C4B33309-D5E1-4762-B71E-41246A779AEB}" dt="2023-02-20T08:34:27.416" v="2674" actId="207"/>
            <ac:spMkLst>
              <pc:docMk/>
              <pc:sldMasterMk cId="489657391" sldId="2147483660"/>
              <pc:sldLayoutMk cId="2130317818" sldId="2147483694"/>
              <ac:spMk id="3" creationId="{00000000-0000-0000-0000-000000000000}"/>
            </ac:spMkLst>
          </pc:spChg>
          <pc:spChg chg="mod">
            <ac:chgData name="Lara Seidel" userId="12a28eb7-bea1-4c8a-b4b0-ac0f5f2f2f0c" providerId="ADAL" clId="{C4B33309-D5E1-4762-B71E-41246A779AEB}" dt="2023-02-20T08:34:29.197" v="2675" actId="207"/>
            <ac:spMkLst>
              <pc:docMk/>
              <pc:sldMasterMk cId="489657391" sldId="2147483660"/>
              <pc:sldLayoutMk cId="2130317818" sldId="2147483694"/>
              <ac:spMk id="8" creationId="{00000000-0000-0000-0000-000000000000}"/>
            </ac:spMkLst>
          </pc:spChg>
          <pc:spChg chg="mod">
            <ac:chgData name="Lara Seidel" userId="12a28eb7-bea1-4c8a-b4b0-ac0f5f2f2f0c" providerId="ADAL" clId="{C4B33309-D5E1-4762-B71E-41246A779AEB}" dt="2023-02-20T08:34:31.125" v="2676" actId="207"/>
            <ac:spMkLst>
              <pc:docMk/>
              <pc:sldMasterMk cId="489657391" sldId="2147483660"/>
              <pc:sldLayoutMk cId="2130317818" sldId="2147483694"/>
              <ac:spMk id="9" creationId="{00000000-0000-0000-0000-000000000000}"/>
            </ac:spMkLst>
          </pc:spChg>
          <pc:spChg chg="mod">
            <ac:chgData name="Lara Seidel" userId="12a28eb7-bea1-4c8a-b4b0-ac0f5f2f2f0c" providerId="ADAL" clId="{C4B33309-D5E1-4762-B71E-41246A779AEB}" dt="2023-02-20T08:34:32.885" v="2677" actId="207"/>
            <ac:spMkLst>
              <pc:docMk/>
              <pc:sldMasterMk cId="489657391" sldId="2147483660"/>
              <pc:sldLayoutMk cId="2130317818" sldId="2147483694"/>
              <ac:spMk id="10" creationId="{00000000-0000-0000-0000-000000000000}"/>
            </ac:spMkLst>
          </pc:spChg>
          <pc:spChg chg="mod">
            <ac:chgData name="Lara Seidel" userId="12a28eb7-bea1-4c8a-b4b0-ac0f5f2f2f0c" providerId="ADAL" clId="{C4B33309-D5E1-4762-B71E-41246A779AEB}" dt="2023-02-20T08:34:36.229" v="2678" actId="207"/>
            <ac:spMkLst>
              <pc:docMk/>
              <pc:sldMasterMk cId="489657391" sldId="2147483660"/>
              <pc:sldLayoutMk cId="2130317818" sldId="2147483694"/>
              <ac:spMk id="19" creationId="{00000000-0000-0000-0000-000000000000}"/>
            </ac:spMkLst>
          </pc:spChg>
          <pc:spChg chg="mod">
            <ac:chgData name="Lara Seidel" userId="12a28eb7-bea1-4c8a-b4b0-ac0f5f2f2f0c" providerId="ADAL" clId="{C4B33309-D5E1-4762-B71E-41246A779AEB}" dt="2023-02-20T08:34:36.229" v="2678" actId="207"/>
            <ac:spMkLst>
              <pc:docMk/>
              <pc:sldMasterMk cId="489657391" sldId="2147483660"/>
              <pc:sldLayoutMk cId="2130317818" sldId="2147483694"/>
              <ac:spMk id="20" creationId="{00000000-0000-0000-0000-000000000000}"/>
            </ac:spMkLst>
          </pc:spChg>
          <pc:cxnChg chg="mod">
            <ac:chgData name="Lara Seidel" userId="12a28eb7-bea1-4c8a-b4b0-ac0f5f2f2f0c" providerId="ADAL" clId="{C4B33309-D5E1-4762-B71E-41246A779AEB}" dt="2023-02-20T08:34:40.140" v="2679" actId="208"/>
            <ac:cxnSpMkLst>
              <pc:docMk/>
              <pc:sldMasterMk cId="489657391" sldId="2147483660"/>
              <pc:sldLayoutMk cId="2130317818" sldId="2147483694"/>
              <ac:cxnSpMk id="11" creationId="{00000000-0000-0000-0000-000000000000}"/>
            </ac:cxnSpMkLst>
          </pc:cxnChg>
          <pc:cxnChg chg="mod">
            <ac:chgData name="Lara Seidel" userId="12a28eb7-bea1-4c8a-b4b0-ac0f5f2f2f0c" providerId="ADAL" clId="{C4B33309-D5E1-4762-B71E-41246A779AEB}" dt="2023-02-20T08:34:42.404" v="2680" actId="208"/>
            <ac:cxnSpMkLst>
              <pc:docMk/>
              <pc:sldMasterMk cId="489657391" sldId="2147483660"/>
              <pc:sldLayoutMk cId="2130317818" sldId="2147483694"/>
              <ac:cxnSpMk id="13" creationId="{00000000-0000-0000-0000-000000000000}"/>
            </ac:cxnSpMkLst>
          </pc:cxnChg>
        </pc:sldLayoutChg>
        <pc:sldLayoutChg chg="modSp mod">
          <pc:chgData name="Lara Seidel" userId="12a28eb7-bea1-4c8a-b4b0-ac0f5f2f2f0c" providerId="ADAL" clId="{C4B33309-D5E1-4762-B71E-41246A779AEB}" dt="2023-02-20T08:29:13.896" v="2647" actId="14100"/>
          <pc:sldLayoutMkLst>
            <pc:docMk/>
            <pc:sldMasterMk cId="489657391" sldId="2147483660"/>
            <pc:sldLayoutMk cId="1612263270" sldId="2147483699"/>
          </pc:sldLayoutMkLst>
          <pc:spChg chg="mod">
            <ac:chgData name="Lara Seidel" userId="12a28eb7-bea1-4c8a-b4b0-ac0f5f2f2f0c" providerId="ADAL" clId="{C4B33309-D5E1-4762-B71E-41246A779AEB}" dt="2023-02-20T08:29:13.896" v="2647" actId="14100"/>
            <ac:spMkLst>
              <pc:docMk/>
              <pc:sldMasterMk cId="489657391" sldId="2147483660"/>
              <pc:sldLayoutMk cId="1612263270" sldId="2147483699"/>
              <ac:spMk id="17" creationId="{344FB294-03FB-BD3A-D401-2C0639EE9195}"/>
            </ac:spMkLst>
          </pc:spChg>
        </pc:sldLayoutChg>
      </pc:sldMasterChg>
    </pc:docChg>
  </pc:docChgLst>
  <pc:docChgLst>
    <pc:chgData name="Lara Seidel" userId="12a28eb7-bea1-4c8a-b4b0-ac0f5f2f2f0c" providerId="ADAL" clId="{6D73A8A8-5DBA-42AD-9466-63A9D8D1F0E0}"/>
    <pc:docChg chg="custSel modMainMaster">
      <pc:chgData name="Lara Seidel" userId="12a28eb7-bea1-4c8a-b4b0-ac0f5f2f2f0c" providerId="ADAL" clId="{6D73A8A8-5DBA-42AD-9466-63A9D8D1F0E0}" dt="2021-11-04T08:10:50.297" v="1"/>
      <pc:docMkLst>
        <pc:docMk/>
      </pc:docMkLst>
      <pc:sldMasterChg chg="modSldLayout">
        <pc:chgData name="Lara Seidel" userId="12a28eb7-bea1-4c8a-b4b0-ac0f5f2f2f0c" providerId="ADAL" clId="{6D73A8A8-5DBA-42AD-9466-63A9D8D1F0E0}" dt="2021-11-04T08:10:50.297" v="1"/>
        <pc:sldMasterMkLst>
          <pc:docMk/>
          <pc:sldMasterMk cId="489657391" sldId="2147483660"/>
        </pc:sldMasterMkLst>
        <pc:sldLayoutChg chg="addSp delSp modSp mod">
          <pc:chgData name="Lara Seidel" userId="12a28eb7-bea1-4c8a-b4b0-ac0f5f2f2f0c" providerId="ADAL" clId="{6D73A8A8-5DBA-42AD-9466-63A9D8D1F0E0}" dt="2021-11-04T08:10:50.297" v="1"/>
          <pc:sldLayoutMkLst>
            <pc:docMk/>
            <pc:sldMasterMk cId="489657391" sldId="2147483660"/>
            <pc:sldLayoutMk cId="1386133813" sldId="2147483661"/>
          </pc:sldLayoutMkLst>
          <pc:picChg chg="add mod">
            <ac:chgData name="Lara Seidel" userId="12a28eb7-bea1-4c8a-b4b0-ac0f5f2f2f0c" providerId="ADAL" clId="{6D73A8A8-5DBA-42AD-9466-63A9D8D1F0E0}" dt="2021-11-04T08:10:50.297" v="1"/>
            <ac:picMkLst>
              <pc:docMk/>
              <pc:sldMasterMk cId="489657391" sldId="2147483660"/>
              <pc:sldLayoutMk cId="1386133813" sldId="2147483661"/>
              <ac:picMk id="7" creationId="{6CFB5C57-4510-438D-941D-7E6DF0D47CB5}"/>
            </ac:picMkLst>
          </pc:picChg>
          <pc:picChg chg="del">
            <ac:chgData name="Lara Seidel" userId="12a28eb7-bea1-4c8a-b4b0-ac0f5f2f2f0c" providerId="ADAL" clId="{6D73A8A8-5DBA-42AD-9466-63A9D8D1F0E0}" dt="2021-11-04T08:10:49.997" v="0" actId="478"/>
            <ac:picMkLst>
              <pc:docMk/>
              <pc:sldMasterMk cId="489657391" sldId="2147483660"/>
              <pc:sldLayoutMk cId="1386133813" sldId="2147483661"/>
              <ac:picMk id="12" creationId="{00000000-0000-0000-0000-000000000000}"/>
            </ac:picMkLst>
          </pc:picChg>
        </pc:sldLayoutChg>
      </pc:sldMasterChg>
    </pc:docChg>
  </pc:docChgLst>
  <pc:docChgLst>
    <pc:chgData name="Nina Werdien" userId="S::n.werdien@drk.de::90338099-7800-42b6-9f4d-0ff7d95a1778" providerId="AD" clId="Web-{D1347A56-131E-D22A-5A0D-0011FB9E2D31}"/>
    <pc:docChg chg="modSld">
      <pc:chgData name="Nina Werdien" userId="S::n.werdien@drk.de::90338099-7800-42b6-9f4d-0ff7d95a1778" providerId="AD" clId="Web-{D1347A56-131E-D22A-5A0D-0011FB9E2D31}" dt="2023-07-21T13:23:08.676" v="79"/>
      <pc:docMkLst>
        <pc:docMk/>
      </pc:docMkLst>
      <pc:sldChg chg="modSp">
        <pc:chgData name="Nina Werdien" userId="S::n.werdien@drk.de::90338099-7800-42b6-9f4d-0ff7d95a1778" providerId="AD" clId="Web-{D1347A56-131E-D22A-5A0D-0011FB9E2D31}" dt="2023-07-21T13:19:47.997" v="29"/>
        <pc:sldMkLst>
          <pc:docMk/>
          <pc:sldMk cId="1238611543" sldId="352"/>
        </pc:sldMkLst>
        <pc:graphicFrameChg chg="mod modGraphic">
          <ac:chgData name="Nina Werdien" userId="S::n.werdien@drk.de::90338099-7800-42b6-9f4d-0ff7d95a1778" providerId="AD" clId="Web-{D1347A56-131E-D22A-5A0D-0011FB9E2D31}" dt="2023-07-21T13:19:47.997" v="29"/>
          <ac:graphicFrameMkLst>
            <pc:docMk/>
            <pc:sldMk cId="1238611543" sldId="352"/>
            <ac:graphicFrameMk id="8" creationId="{DD7D4595-3602-4196-B248-492C9032B1B4}"/>
          </ac:graphicFrameMkLst>
        </pc:graphicFrameChg>
      </pc:sldChg>
      <pc:sldChg chg="modSp">
        <pc:chgData name="Nina Werdien" userId="S::n.werdien@drk.de::90338099-7800-42b6-9f4d-0ff7d95a1778" providerId="AD" clId="Web-{D1347A56-131E-D22A-5A0D-0011FB9E2D31}" dt="2023-07-21T13:20:34.467" v="51"/>
        <pc:sldMkLst>
          <pc:docMk/>
          <pc:sldMk cId="2642968622" sldId="1414"/>
        </pc:sldMkLst>
        <pc:graphicFrameChg chg="mod modGraphic">
          <ac:chgData name="Nina Werdien" userId="S::n.werdien@drk.de::90338099-7800-42b6-9f4d-0ff7d95a1778" providerId="AD" clId="Web-{D1347A56-131E-D22A-5A0D-0011FB9E2D31}" dt="2023-07-21T13:20:34.467" v="51"/>
          <ac:graphicFrameMkLst>
            <pc:docMk/>
            <pc:sldMk cId="2642968622" sldId="1414"/>
            <ac:graphicFrameMk id="8" creationId="{DD7D4595-3602-4196-B248-492C9032B1B4}"/>
          </ac:graphicFrameMkLst>
        </pc:graphicFrameChg>
      </pc:sldChg>
      <pc:sldChg chg="addSp modSp">
        <pc:chgData name="Nina Werdien" userId="S::n.werdien@drk.de::90338099-7800-42b6-9f4d-0ff7d95a1778" providerId="AD" clId="Web-{D1347A56-131E-D22A-5A0D-0011FB9E2D31}" dt="2023-07-21T13:23:08.676" v="79"/>
        <pc:sldMkLst>
          <pc:docMk/>
          <pc:sldMk cId="51168746" sldId="1422"/>
        </pc:sldMkLst>
        <pc:spChg chg="mod">
          <ac:chgData name="Nina Werdien" userId="S::n.werdien@drk.de::90338099-7800-42b6-9f4d-0ff7d95a1778" providerId="AD" clId="Web-{D1347A56-131E-D22A-5A0D-0011FB9E2D31}" dt="2023-07-21T13:23:05.613" v="78" actId="14100"/>
          <ac:spMkLst>
            <pc:docMk/>
            <pc:sldMk cId="51168746" sldId="1422"/>
            <ac:spMk id="3" creationId="{00000000-0000-0000-0000-000000000000}"/>
          </ac:spMkLst>
        </pc:spChg>
        <pc:spChg chg="add mod">
          <ac:chgData name="Nina Werdien" userId="S::n.werdien@drk.de::90338099-7800-42b6-9f4d-0ff7d95a1778" providerId="AD" clId="Web-{D1347A56-131E-D22A-5A0D-0011FB9E2D31}" dt="2023-07-21T13:23:08.676" v="79"/>
          <ac:spMkLst>
            <pc:docMk/>
            <pc:sldMk cId="51168746" sldId="1422"/>
            <ac:spMk id="6" creationId="{3724BF2B-A995-0685-1B58-DFA8494B2570}"/>
          </ac:spMkLst>
        </pc:spChg>
      </pc:sldChg>
    </pc:docChg>
  </pc:docChgLst>
  <pc:docChgLst>
    <pc:chgData name="Franca Al-Khouri" userId="S::f.al-khouri@drk.de::4bda8fd4-ca66-40d6-a34e-99bd27b3f530" providerId="AD" clId="Web-{43CA765F-45B8-F374-5962-D5A7F81B0746}"/>
    <pc:docChg chg="modSld">
      <pc:chgData name="Franca Al-Khouri" userId="S::f.al-khouri@drk.de::4bda8fd4-ca66-40d6-a34e-99bd27b3f530" providerId="AD" clId="Web-{43CA765F-45B8-F374-5962-D5A7F81B0746}" dt="2022-08-23T12:10:46.706" v="12" actId="14100"/>
      <pc:docMkLst>
        <pc:docMk/>
      </pc:docMkLst>
      <pc:sldChg chg="modSp">
        <pc:chgData name="Franca Al-Khouri" userId="S::f.al-khouri@drk.de::4bda8fd4-ca66-40d6-a34e-99bd27b3f530" providerId="AD" clId="Web-{43CA765F-45B8-F374-5962-D5A7F81B0746}" dt="2022-08-23T12:10:46.706" v="12" actId="14100"/>
        <pc:sldMkLst>
          <pc:docMk/>
          <pc:sldMk cId="311221325" sldId="1267"/>
        </pc:sldMkLst>
        <pc:spChg chg="mod">
          <ac:chgData name="Franca Al-Khouri" userId="S::f.al-khouri@drk.de::4bda8fd4-ca66-40d6-a34e-99bd27b3f530" providerId="AD" clId="Web-{43CA765F-45B8-F374-5962-D5A7F81B0746}" dt="2022-08-23T12:10:46.706" v="12" actId="14100"/>
          <ac:spMkLst>
            <pc:docMk/>
            <pc:sldMk cId="311221325" sldId="1267"/>
            <ac:spMk id="6" creationId="{04E11926-1DCD-8AFC-D0DA-EA622D9CB257}"/>
          </ac:spMkLst>
        </pc:spChg>
        <pc:spChg chg="mod">
          <ac:chgData name="Franca Al-Khouri" userId="S::f.al-khouri@drk.de::4bda8fd4-ca66-40d6-a34e-99bd27b3f530" providerId="AD" clId="Web-{43CA765F-45B8-F374-5962-D5A7F81B0746}" dt="2022-08-23T12:10:32.190" v="8" actId="20577"/>
          <ac:spMkLst>
            <pc:docMk/>
            <pc:sldMk cId="311221325" sldId="1267"/>
            <ac:spMk id="7" creationId="{379B8A46-D6BC-75AE-663B-27670BEED7FA}"/>
          </ac:spMkLst>
        </pc:spChg>
        <pc:spChg chg="mod">
          <ac:chgData name="Franca Al-Khouri" userId="S::f.al-khouri@drk.de::4bda8fd4-ca66-40d6-a34e-99bd27b3f530" providerId="AD" clId="Web-{43CA765F-45B8-F374-5962-D5A7F81B0746}" dt="2022-08-23T12:10:43.706" v="11" actId="1076"/>
          <ac:spMkLst>
            <pc:docMk/>
            <pc:sldMk cId="311221325" sldId="1267"/>
            <ac:spMk id="8" creationId="{323F5DAD-925D-383F-621B-F4580ED972FA}"/>
          </ac:spMkLst>
        </pc:spChg>
      </pc:sldChg>
    </pc:docChg>
  </pc:docChgLst>
  <pc:docChgLst>
    <pc:chgData name="Franca Al-Khouri" userId="S::f.al-khouri@drk.de::4bda8fd4-ca66-40d6-a34e-99bd27b3f530" providerId="AD" clId="Web-{11343AC3-B0EB-3BF5-3ED7-4228EC439CE2}"/>
    <pc:docChg chg="modSld">
      <pc:chgData name="Franca Al-Khouri" userId="S::f.al-khouri@drk.de::4bda8fd4-ca66-40d6-a34e-99bd27b3f530" providerId="AD" clId="Web-{11343AC3-B0EB-3BF5-3ED7-4228EC439CE2}" dt="2022-08-25T12:26:22.527" v="289" actId="20577"/>
      <pc:docMkLst>
        <pc:docMk/>
      </pc:docMkLst>
      <pc:sldChg chg="addCm">
        <pc:chgData name="Franca Al-Khouri" userId="S::f.al-khouri@drk.de::4bda8fd4-ca66-40d6-a34e-99bd27b3f530" providerId="AD" clId="Web-{11343AC3-B0EB-3BF5-3ED7-4228EC439CE2}" dt="2022-08-25T12:22:28.080" v="233"/>
        <pc:sldMkLst>
          <pc:docMk/>
          <pc:sldMk cId="3959923183" sldId="275"/>
        </pc:sldMkLst>
      </pc:sldChg>
      <pc:sldChg chg="addSp modSp">
        <pc:chgData name="Franca Al-Khouri" userId="S::f.al-khouri@drk.de::4bda8fd4-ca66-40d6-a34e-99bd27b3f530" providerId="AD" clId="Web-{11343AC3-B0EB-3BF5-3ED7-4228EC439CE2}" dt="2022-08-25T12:20:36.639" v="162" actId="20577"/>
        <pc:sldMkLst>
          <pc:docMk/>
          <pc:sldMk cId="4085719445" sldId="1105"/>
        </pc:sldMkLst>
        <pc:spChg chg="add mod">
          <ac:chgData name="Franca Al-Khouri" userId="S::f.al-khouri@drk.de::4bda8fd4-ca66-40d6-a34e-99bd27b3f530" providerId="AD" clId="Web-{11343AC3-B0EB-3BF5-3ED7-4228EC439CE2}" dt="2022-08-25T12:16:37.286" v="2" actId="1076"/>
          <ac:spMkLst>
            <pc:docMk/>
            <pc:sldMk cId="4085719445" sldId="1105"/>
            <ac:spMk id="7" creationId="{87CEE979-0986-0D09-4A24-85D35DDC257B}"/>
          </ac:spMkLst>
        </pc:spChg>
        <pc:spChg chg="mod">
          <ac:chgData name="Franca Al-Khouri" userId="S::f.al-khouri@drk.de::4bda8fd4-ca66-40d6-a34e-99bd27b3f530" providerId="AD" clId="Web-{11343AC3-B0EB-3BF5-3ED7-4228EC439CE2}" dt="2022-08-25T12:20:32.388" v="160" actId="20577"/>
          <ac:spMkLst>
            <pc:docMk/>
            <pc:sldMk cId="4085719445" sldId="1105"/>
            <ac:spMk id="9" creationId="{42E3529F-F2BC-8C44-1154-E240762EBD69}"/>
          </ac:spMkLst>
        </pc:spChg>
        <pc:spChg chg="add mod">
          <ac:chgData name="Franca Al-Khouri" userId="S::f.al-khouri@drk.de::4bda8fd4-ca66-40d6-a34e-99bd27b3f530" providerId="AD" clId="Web-{11343AC3-B0EB-3BF5-3ED7-4228EC439CE2}" dt="2022-08-25T12:20:20.247" v="158" actId="20577"/>
          <ac:spMkLst>
            <pc:docMk/>
            <pc:sldMk cId="4085719445" sldId="1105"/>
            <ac:spMk id="10" creationId="{9FD9373A-886B-B57E-0A47-E62BE6CA360D}"/>
          </ac:spMkLst>
        </pc:spChg>
        <pc:spChg chg="add mod">
          <ac:chgData name="Franca Al-Khouri" userId="S::f.al-khouri@drk.de::4bda8fd4-ca66-40d6-a34e-99bd27b3f530" providerId="AD" clId="Web-{11343AC3-B0EB-3BF5-3ED7-4228EC439CE2}" dt="2022-08-25T12:20:36.639" v="162" actId="20577"/>
          <ac:spMkLst>
            <pc:docMk/>
            <pc:sldMk cId="4085719445" sldId="1105"/>
            <ac:spMk id="12" creationId="{AA109636-FCAC-97B1-A021-B5A6691B71D9}"/>
          </ac:spMkLst>
        </pc:spChg>
      </pc:sldChg>
      <pc:sldChg chg="addSp modSp">
        <pc:chgData name="Franca Al-Khouri" userId="S::f.al-khouri@drk.de::4bda8fd4-ca66-40d6-a34e-99bd27b3f530" providerId="AD" clId="Web-{11343AC3-B0EB-3BF5-3ED7-4228EC439CE2}" dt="2022-08-25T12:18:29.634" v="71" actId="1076"/>
        <pc:sldMkLst>
          <pc:docMk/>
          <pc:sldMk cId="2991967745" sldId="1110"/>
        </pc:sldMkLst>
        <pc:spChg chg="add mod">
          <ac:chgData name="Franca Al-Khouri" userId="S::f.al-khouri@drk.de::4bda8fd4-ca66-40d6-a34e-99bd27b3f530" providerId="AD" clId="Web-{11343AC3-B0EB-3BF5-3ED7-4228EC439CE2}" dt="2022-08-25T12:18:29.603" v="69" actId="1076"/>
          <ac:spMkLst>
            <pc:docMk/>
            <pc:sldMk cId="2991967745" sldId="1110"/>
            <ac:spMk id="7" creationId="{FF18ACF8-C612-B8C2-8236-3EC17D024ACC}"/>
          </ac:spMkLst>
        </pc:spChg>
        <pc:spChg chg="add mod">
          <ac:chgData name="Franca Al-Khouri" userId="S::f.al-khouri@drk.de::4bda8fd4-ca66-40d6-a34e-99bd27b3f530" providerId="AD" clId="Web-{11343AC3-B0EB-3BF5-3ED7-4228EC439CE2}" dt="2022-08-25T12:18:29.618" v="70" actId="1076"/>
          <ac:spMkLst>
            <pc:docMk/>
            <pc:sldMk cId="2991967745" sldId="1110"/>
            <ac:spMk id="9" creationId="{C0BA941F-8B9B-8126-CE8B-B91476E19D0C}"/>
          </ac:spMkLst>
        </pc:spChg>
        <pc:spChg chg="add mod">
          <ac:chgData name="Franca Al-Khouri" userId="S::f.al-khouri@drk.de::4bda8fd4-ca66-40d6-a34e-99bd27b3f530" providerId="AD" clId="Web-{11343AC3-B0EB-3BF5-3ED7-4228EC439CE2}" dt="2022-08-25T12:18:29.634" v="71" actId="1076"/>
          <ac:spMkLst>
            <pc:docMk/>
            <pc:sldMk cId="2991967745" sldId="1110"/>
            <ac:spMk id="11" creationId="{B1C5F443-482F-667D-6F21-3023936B1FF7}"/>
          </ac:spMkLst>
        </pc:spChg>
      </pc:sldChg>
      <pc:sldChg chg="addSp modSp">
        <pc:chgData name="Franca Al-Khouri" userId="S::f.al-khouri@drk.de::4bda8fd4-ca66-40d6-a34e-99bd27b3f530" providerId="AD" clId="Web-{11343AC3-B0EB-3BF5-3ED7-4228EC439CE2}" dt="2022-08-25T12:17:17.459" v="17" actId="1076"/>
        <pc:sldMkLst>
          <pc:docMk/>
          <pc:sldMk cId="1675508122" sldId="1111"/>
        </pc:sldMkLst>
        <pc:spChg chg="add mod">
          <ac:chgData name="Franca Al-Khouri" userId="S::f.al-khouri@drk.de::4bda8fd4-ca66-40d6-a34e-99bd27b3f530" providerId="AD" clId="Web-{11343AC3-B0EB-3BF5-3ED7-4228EC439CE2}" dt="2022-08-25T12:17:17.412" v="15" actId="1076"/>
          <ac:spMkLst>
            <pc:docMk/>
            <pc:sldMk cId="1675508122" sldId="1111"/>
            <ac:spMk id="7" creationId="{D631BE64-C84E-B588-0A59-96026AA9BD3F}"/>
          </ac:spMkLst>
        </pc:spChg>
        <pc:spChg chg="add mod">
          <ac:chgData name="Franca Al-Khouri" userId="S::f.al-khouri@drk.de::4bda8fd4-ca66-40d6-a34e-99bd27b3f530" providerId="AD" clId="Web-{11343AC3-B0EB-3BF5-3ED7-4228EC439CE2}" dt="2022-08-25T12:17:17.444" v="16" actId="1076"/>
          <ac:spMkLst>
            <pc:docMk/>
            <pc:sldMk cId="1675508122" sldId="1111"/>
            <ac:spMk id="10" creationId="{8117409A-0DD9-D4AA-FFE3-DF41E6680843}"/>
          </ac:spMkLst>
        </pc:spChg>
        <pc:spChg chg="add mod">
          <ac:chgData name="Franca Al-Khouri" userId="S::f.al-khouri@drk.de::4bda8fd4-ca66-40d6-a34e-99bd27b3f530" providerId="AD" clId="Web-{11343AC3-B0EB-3BF5-3ED7-4228EC439CE2}" dt="2022-08-25T12:17:17.459" v="17" actId="1076"/>
          <ac:spMkLst>
            <pc:docMk/>
            <pc:sldMk cId="1675508122" sldId="1111"/>
            <ac:spMk id="12" creationId="{0EA66E42-105F-3AE3-0A16-401FA593ED99}"/>
          </ac:spMkLst>
        </pc:spChg>
      </pc:sldChg>
      <pc:sldChg chg="addSp modSp">
        <pc:chgData name="Franca Al-Khouri" userId="S::f.al-khouri@drk.de::4bda8fd4-ca66-40d6-a34e-99bd27b3f530" providerId="AD" clId="Web-{11343AC3-B0EB-3BF5-3ED7-4228EC439CE2}" dt="2022-08-25T12:18:23.196" v="65" actId="20577"/>
        <pc:sldMkLst>
          <pc:docMk/>
          <pc:sldMk cId="3854177671" sldId="1112"/>
        </pc:sldMkLst>
        <pc:spChg chg="mod">
          <ac:chgData name="Franca Al-Khouri" userId="S::f.al-khouri@drk.de::4bda8fd4-ca66-40d6-a34e-99bd27b3f530" providerId="AD" clId="Web-{11343AC3-B0EB-3BF5-3ED7-4228EC439CE2}" dt="2022-08-25T12:18:23.196" v="65" actId="20577"/>
          <ac:spMkLst>
            <pc:docMk/>
            <pc:sldMk cId="3854177671" sldId="1112"/>
            <ac:spMk id="3" creationId="{933656E5-1DC9-252B-AD7F-360E90B7F2FA}"/>
          </ac:spMkLst>
        </pc:spChg>
        <pc:spChg chg="add mod">
          <ac:chgData name="Franca Al-Khouri" userId="S::f.al-khouri@drk.de::4bda8fd4-ca66-40d6-a34e-99bd27b3f530" providerId="AD" clId="Web-{11343AC3-B0EB-3BF5-3ED7-4228EC439CE2}" dt="2022-08-25T12:18:15.024" v="58" actId="1076"/>
          <ac:spMkLst>
            <pc:docMk/>
            <pc:sldMk cId="3854177671" sldId="1112"/>
            <ac:spMk id="7" creationId="{8F841F1E-7212-9CE3-CFEE-C005FE1641F8}"/>
          </ac:spMkLst>
        </pc:spChg>
        <pc:spChg chg="mod">
          <ac:chgData name="Franca Al-Khouri" userId="S::f.al-khouri@drk.de::4bda8fd4-ca66-40d6-a34e-99bd27b3f530" providerId="AD" clId="Web-{11343AC3-B0EB-3BF5-3ED7-4228EC439CE2}" dt="2022-08-25T12:18:19.087" v="62" actId="20577"/>
          <ac:spMkLst>
            <pc:docMk/>
            <pc:sldMk cId="3854177671" sldId="1112"/>
            <ac:spMk id="9" creationId="{42E3529F-F2BC-8C44-1154-E240762EBD69}"/>
          </ac:spMkLst>
        </pc:spChg>
        <pc:spChg chg="add mod">
          <ac:chgData name="Franca Al-Khouri" userId="S::f.al-khouri@drk.de::4bda8fd4-ca66-40d6-a34e-99bd27b3f530" providerId="AD" clId="Web-{11343AC3-B0EB-3BF5-3ED7-4228EC439CE2}" dt="2022-08-25T12:18:15.039" v="59" actId="1076"/>
          <ac:spMkLst>
            <pc:docMk/>
            <pc:sldMk cId="3854177671" sldId="1112"/>
            <ac:spMk id="10" creationId="{AB35E7CF-7674-3447-67A3-F4C8BEFFA1EF}"/>
          </ac:spMkLst>
        </pc:spChg>
        <pc:spChg chg="add mod">
          <ac:chgData name="Franca Al-Khouri" userId="S::f.al-khouri@drk.de::4bda8fd4-ca66-40d6-a34e-99bd27b3f530" providerId="AD" clId="Web-{11343AC3-B0EB-3BF5-3ED7-4228EC439CE2}" dt="2022-08-25T12:18:15.071" v="60" actId="1076"/>
          <ac:spMkLst>
            <pc:docMk/>
            <pc:sldMk cId="3854177671" sldId="1112"/>
            <ac:spMk id="12" creationId="{67527556-DF3E-F316-B2BC-0C1C972A1E19}"/>
          </ac:spMkLst>
        </pc:spChg>
      </pc:sldChg>
      <pc:sldChg chg="addSp modSp">
        <pc:chgData name="Franca Al-Khouri" userId="S::f.al-khouri@drk.de::4bda8fd4-ca66-40d6-a34e-99bd27b3f530" providerId="AD" clId="Web-{11343AC3-B0EB-3BF5-3ED7-4228EC439CE2}" dt="2022-08-25T12:17:25.366" v="23" actId="1076"/>
        <pc:sldMkLst>
          <pc:docMk/>
          <pc:sldMk cId="4253614145" sldId="1266"/>
        </pc:sldMkLst>
        <pc:spChg chg="add mod">
          <ac:chgData name="Franca Al-Khouri" userId="S::f.al-khouri@drk.de::4bda8fd4-ca66-40d6-a34e-99bd27b3f530" providerId="AD" clId="Web-{11343AC3-B0EB-3BF5-3ED7-4228EC439CE2}" dt="2022-08-25T12:17:25.334" v="21" actId="1076"/>
          <ac:spMkLst>
            <pc:docMk/>
            <pc:sldMk cId="4253614145" sldId="1266"/>
            <ac:spMk id="8" creationId="{F3342109-554E-DDBD-F9ED-4AE3A880CFCE}"/>
          </ac:spMkLst>
        </pc:spChg>
        <pc:spChg chg="add mod">
          <ac:chgData name="Franca Al-Khouri" userId="S::f.al-khouri@drk.de::4bda8fd4-ca66-40d6-a34e-99bd27b3f530" providerId="AD" clId="Web-{11343AC3-B0EB-3BF5-3ED7-4228EC439CE2}" dt="2022-08-25T12:17:25.350" v="22" actId="1076"/>
          <ac:spMkLst>
            <pc:docMk/>
            <pc:sldMk cId="4253614145" sldId="1266"/>
            <ac:spMk id="11" creationId="{F3B39C79-0689-7996-2FA5-0009ED366B10}"/>
          </ac:spMkLst>
        </pc:spChg>
        <pc:spChg chg="add mod">
          <ac:chgData name="Franca Al-Khouri" userId="S::f.al-khouri@drk.de::4bda8fd4-ca66-40d6-a34e-99bd27b3f530" providerId="AD" clId="Web-{11343AC3-B0EB-3BF5-3ED7-4228EC439CE2}" dt="2022-08-25T12:17:25.366" v="23" actId="1076"/>
          <ac:spMkLst>
            <pc:docMk/>
            <pc:sldMk cId="4253614145" sldId="1266"/>
            <ac:spMk id="13" creationId="{EF6E31F4-CD85-D9CE-4B3E-A330D6F71016}"/>
          </ac:spMkLst>
        </pc:spChg>
      </pc:sldChg>
      <pc:sldChg chg="addSp modSp">
        <pc:chgData name="Franca Al-Khouri" userId="S::f.al-khouri@drk.de::4bda8fd4-ca66-40d6-a34e-99bd27b3f530" providerId="AD" clId="Web-{11343AC3-B0EB-3BF5-3ED7-4228EC439CE2}" dt="2022-08-25T12:17:43.913" v="35" actId="1076"/>
        <pc:sldMkLst>
          <pc:docMk/>
          <pc:sldMk cId="570332215" sldId="1268"/>
        </pc:sldMkLst>
        <pc:spChg chg="add mod">
          <ac:chgData name="Franca Al-Khouri" userId="S::f.al-khouri@drk.de::4bda8fd4-ca66-40d6-a34e-99bd27b3f530" providerId="AD" clId="Web-{11343AC3-B0EB-3BF5-3ED7-4228EC439CE2}" dt="2022-08-25T12:17:43.882" v="33" actId="1076"/>
          <ac:spMkLst>
            <pc:docMk/>
            <pc:sldMk cId="570332215" sldId="1268"/>
            <ac:spMk id="7" creationId="{A6CCDBC2-7FD9-D821-FE18-6DC08F52DCBC}"/>
          </ac:spMkLst>
        </pc:spChg>
        <pc:spChg chg="add mod">
          <ac:chgData name="Franca Al-Khouri" userId="S::f.al-khouri@drk.de::4bda8fd4-ca66-40d6-a34e-99bd27b3f530" providerId="AD" clId="Web-{11343AC3-B0EB-3BF5-3ED7-4228EC439CE2}" dt="2022-08-25T12:17:43.898" v="34" actId="1076"/>
          <ac:spMkLst>
            <pc:docMk/>
            <pc:sldMk cId="570332215" sldId="1268"/>
            <ac:spMk id="9" creationId="{35D049E1-53AF-8698-4F20-6D293F1B6D0D}"/>
          </ac:spMkLst>
        </pc:spChg>
        <pc:spChg chg="add mod">
          <ac:chgData name="Franca Al-Khouri" userId="S::f.al-khouri@drk.de::4bda8fd4-ca66-40d6-a34e-99bd27b3f530" providerId="AD" clId="Web-{11343AC3-B0EB-3BF5-3ED7-4228EC439CE2}" dt="2022-08-25T12:17:43.913" v="35" actId="1076"/>
          <ac:spMkLst>
            <pc:docMk/>
            <pc:sldMk cId="570332215" sldId="1268"/>
            <ac:spMk id="11" creationId="{74E3DEA3-AC2B-EF95-3816-CC7643651164}"/>
          </ac:spMkLst>
        </pc:spChg>
      </pc:sldChg>
      <pc:sldChg chg="addSp modSp">
        <pc:chgData name="Franca Al-Khouri" userId="S::f.al-khouri@drk.de::4bda8fd4-ca66-40d6-a34e-99bd27b3f530" providerId="AD" clId="Web-{11343AC3-B0EB-3BF5-3ED7-4228EC439CE2}" dt="2022-08-25T12:26:22.527" v="289" actId="20577"/>
        <pc:sldMkLst>
          <pc:docMk/>
          <pc:sldMk cId="1915218080" sldId="1269"/>
        </pc:sldMkLst>
        <pc:spChg chg="mod">
          <ac:chgData name="Franca Al-Khouri" userId="S::f.al-khouri@drk.de::4bda8fd4-ca66-40d6-a34e-99bd27b3f530" providerId="AD" clId="Web-{11343AC3-B0EB-3BF5-3ED7-4228EC439CE2}" dt="2022-08-25T12:21:48.579" v="232" actId="20577"/>
          <ac:spMkLst>
            <pc:docMk/>
            <pc:sldMk cId="1915218080" sldId="1269"/>
            <ac:spMk id="3" creationId="{6C50093B-68BA-1BCE-EF8A-4EF9785524B8}"/>
          </ac:spMkLst>
        </pc:spChg>
        <pc:spChg chg="add mod">
          <ac:chgData name="Franca Al-Khouri" userId="S::f.al-khouri@drk.de::4bda8fd4-ca66-40d6-a34e-99bd27b3f530" providerId="AD" clId="Web-{11343AC3-B0EB-3BF5-3ED7-4228EC439CE2}" dt="2022-08-25T12:17:09.599" v="9" actId="1076"/>
          <ac:spMkLst>
            <pc:docMk/>
            <pc:sldMk cId="1915218080" sldId="1269"/>
            <ac:spMk id="7" creationId="{37F874BC-8B02-1860-2407-350C09812371}"/>
          </ac:spMkLst>
        </pc:spChg>
        <pc:spChg chg="add mod">
          <ac:chgData name="Franca Al-Khouri" userId="S::f.al-khouri@drk.de::4bda8fd4-ca66-40d6-a34e-99bd27b3f530" providerId="AD" clId="Web-{11343AC3-B0EB-3BF5-3ED7-4228EC439CE2}" dt="2022-08-25T12:26:13.120" v="284" actId="20577"/>
          <ac:spMkLst>
            <pc:docMk/>
            <pc:sldMk cId="1915218080" sldId="1269"/>
            <ac:spMk id="9" creationId="{3D702CFD-6CA3-9962-B1AD-EB327A51830D}"/>
          </ac:spMkLst>
        </pc:spChg>
        <pc:spChg chg="add mod">
          <ac:chgData name="Franca Al-Khouri" userId="S::f.al-khouri@drk.de::4bda8fd4-ca66-40d6-a34e-99bd27b3f530" providerId="AD" clId="Web-{11343AC3-B0EB-3BF5-3ED7-4228EC439CE2}" dt="2022-08-25T12:26:22.527" v="289" actId="20577"/>
          <ac:spMkLst>
            <pc:docMk/>
            <pc:sldMk cId="1915218080" sldId="1269"/>
            <ac:spMk id="11" creationId="{E355F050-1C6B-5860-FEBE-D3950C543F6B}"/>
          </ac:spMkLst>
        </pc:spChg>
      </pc:sldChg>
      <pc:sldChg chg="addSp modSp">
        <pc:chgData name="Franca Al-Khouri" userId="S::f.al-khouri@drk.de::4bda8fd4-ca66-40d6-a34e-99bd27b3f530" providerId="AD" clId="Web-{11343AC3-B0EB-3BF5-3ED7-4228EC439CE2}" dt="2022-08-25T12:17:32.225" v="29" actId="1076"/>
        <pc:sldMkLst>
          <pc:docMk/>
          <pc:sldMk cId="775294224" sldId="1270"/>
        </pc:sldMkLst>
        <pc:spChg chg="add mod">
          <ac:chgData name="Franca Al-Khouri" userId="S::f.al-khouri@drk.de::4bda8fd4-ca66-40d6-a34e-99bd27b3f530" providerId="AD" clId="Web-{11343AC3-B0EB-3BF5-3ED7-4228EC439CE2}" dt="2022-08-25T12:17:32.194" v="27" actId="1076"/>
          <ac:spMkLst>
            <pc:docMk/>
            <pc:sldMk cId="775294224" sldId="1270"/>
            <ac:spMk id="7" creationId="{BDDCEB7B-3ECB-B8E6-22FD-4F1AFB2C3A7B}"/>
          </ac:spMkLst>
        </pc:spChg>
        <pc:spChg chg="add mod">
          <ac:chgData name="Franca Al-Khouri" userId="S::f.al-khouri@drk.de::4bda8fd4-ca66-40d6-a34e-99bd27b3f530" providerId="AD" clId="Web-{11343AC3-B0EB-3BF5-3ED7-4228EC439CE2}" dt="2022-08-25T12:17:32.210" v="28" actId="1076"/>
          <ac:spMkLst>
            <pc:docMk/>
            <pc:sldMk cId="775294224" sldId="1270"/>
            <ac:spMk id="9" creationId="{06BD0EEE-BDE3-5F7F-2642-DBC5FCEE6164}"/>
          </ac:spMkLst>
        </pc:spChg>
        <pc:spChg chg="add mod">
          <ac:chgData name="Franca Al-Khouri" userId="S::f.al-khouri@drk.de::4bda8fd4-ca66-40d6-a34e-99bd27b3f530" providerId="AD" clId="Web-{11343AC3-B0EB-3BF5-3ED7-4228EC439CE2}" dt="2022-08-25T12:17:32.225" v="29" actId="1076"/>
          <ac:spMkLst>
            <pc:docMk/>
            <pc:sldMk cId="775294224" sldId="1270"/>
            <ac:spMk id="11" creationId="{8B8A0814-2BB2-8241-8E74-706B32E16C10}"/>
          </ac:spMkLst>
        </pc:spChg>
      </pc:sldChg>
      <pc:sldChg chg="addSp delSp modSp">
        <pc:chgData name="Franca Al-Khouri" userId="S::f.al-khouri@drk.de::4bda8fd4-ca66-40d6-a34e-99bd27b3f530" providerId="AD" clId="Web-{11343AC3-B0EB-3BF5-3ED7-4228EC439CE2}" dt="2022-08-25T12:17:52.257" v="42"/>
        <pc:sldMkLst>
          <pc:docMk/>
          <pc:sldMk cId="930755830" sldId="1271"/>
        </pc:sldMkLst>
        <pc:spChg chg="del">
          <ac:chgData name="Franca Al-Khouri" userId="S::f.al-khouri@drk.de::4bda8fd4-ca66-40d6-a34e-99bd27b3f530" providerId="AD" clId="Web-{11343AC3-B0EB-3BF5-3ED7-4228EC439CE2}" dt="2022-08-25T12:17:52.257" v="42"/>
          <ac:spMkLst>
            <pc:docMk/>
            <pc:sldMk cId="930755830" sldId="1271"/>
            <ac:spMk id="4" creationId="{E00C7D73-5227-211A-20E1-703EF62B8795}"/>
          </ac:spMkLst>
        </pc:spChg>
        <pc:spChg chg="add mod">
          <ac:chgData name="Franca Al-Khouri" userId="S::f.al-khouri@drk.de::4bda8fd4-ca66-40d6-a34e-99bd27b3f530" providerId="AD" clId="Web-{11343AC3-B0EB-3BF5-3ED7-4228EC439CE2}" dt="2022-08-25T12:17:50.664" v="39" actId="1076"/>
          <ac:spMkLst>
            <pc:docMk/>
            <pc:sldMk cId="930755830" sldId="1271"/>
            <ac:spMk id="8" creationId="{168E1385-5B78-655F-CE2E-543575B6DF9B}"/>
          </ac:spMkLst>
        </pc:spChg>
        <pc:spChg chg="add mod">
          <ac:chgData name="Franca Al-Khouri" userId="S::f.al-khouri@drk.de::4bda8fd4-ca66-40d6-a34e-99bd27b3f530" providerId="AD" clId="Web-{11343AC3-B0EB-3BF5-3ED7-4228EC439CE2}" dt="2022-08-25T12:17:50.679" v="40" actId="1076"/>
          <ac:spMkLst>
            <pc:docMk/>
            <pc:sldMk cId="930755830" sldId="1271"/>
            <ac:spMk id="10" creationId="{D5FE2CC9-1DB4-40B1-8AC2-4C92B10ED25B}"/>
          </ac:spMkLst>
        </pc:spChg>
        <pc:spChg chg="add mod">
          <ac:chgData name="Franca Al-Khouri" userId="S::f.al-khouri@drk.de::4bda8fd4-ca66-40d6-a34e-99bd27b3f530" providerId="AD" clId="Web-{11343AC3-B0EB-3BF5-3ED7-4228EC439CE2}" dt="2022-08-25T12:17:50.695" v="41" actId="1076"/>
          <ac:spMkLst>
            <pc:docMk/>
            <pc:sldMk cId="930755830" sldId="1271"/>
            <ac:spMk id="12" creationId="{83934AEE-A0C2-C468-D1CE-8B801D06F702}"/>
          </ac:spMkLst>
        </pc:spChg>
      </pc:sldChg>
      <pc:sldChg chg="addSp modSp">
        <pc:chgData name="Franca Al-Khouri" userId="S::f.al-khouri@drk.de::4bda8fd4-ca66-40d6-a34e-99bd27b3f530" providerId="AD" clId="Web-{11343AC3-B0EB-3BF5-3ED7-4228EC439CE2}" dt="2022-08-25T12:18:03.523" v="54" actId="1076"/>
        <pc:sldMkLst>
          <pc:docMk/>
          <pc:sldMk cId="3622578850" sldId="1272"/>
        </pc:sldMkLst>
        <pc:spChg chg="add mod">
          <ac:chgData name="Franca Al-Khouri" userId="S::f.al-khouri@drk.de::4bda8fd4-ca66-40d6-a34e-99bd27b3f530" providerId="AD" clId="Web-{11343AC3-B0EB-3BF5-3ED7-4228EC439CE2}" dt="2022-08-25T12:18:03.492" v="52" actId="1076"/>
          <ac:spMkLst>
            <pc:docMk/>
            <pc:sldMk cId="3622578850" sldId="1272"/>
            <ac:spMk id="7" creationId="{E1E78ED0-4F2C-AA3A-5129-79FAE1B6FDBB}"/>
          </ac:spMkLst>
        </pc:spChg>
        <pc:spChg chg="add mod">
          <ac:chgData name="Franca Al-Khouri" userId="S::f.al-khouri@drk.de::4bda8fd4-ca66-40d6-a34e-99bd27b3f530" providerId="AD" clId="Web-{11343AC3-B0EB-3BF5-3ED7-4228EC439CE2}" dt="2022-08-25T12:18:03.508" v="53" actId="1076"/>
          <ac:spMkLst>
            <pc:docMk/>
            <pc:sldMk cId="3622578850" sldId="1272"/>
            <ac:spMk id="9" creationId="{9BE76260-4F19-D3D2-0459-6931F5211FB6}"/>
          </ac:spMkLst>
        </pc:spChg>
        <pc:spChg chg="add mod">
          <ac:chgData name="Franca Al-Khouri" userId="S::f.al-khouri@drk.de::4bda8fd4-ca66-40d6-a34e-99bd27b3f530" providerId="AD" clId="Web-{11343AC3-B0EB-3BF5-3ED7-4228EC439CE2}" dt="2022-08-25T12:18:03.523" v="54" actId="1076"/>
          <ac:spMkLst>
            <pc:docMk/>
            <pc:sldMk cId="3622578850" sldId="1272"/>
            <ac:spMk id="11" creationId="{61BB2D56-31E4-7FFC-B5CD-347D09B466A6}"/>
          </ac:spMkLst>
        </pc:spChg>
      </pc:sldChg>
      <pc:sldChg chg="addSp modSp">
        <pc:chgData name="Franca Al-Khouri" userId="S::f.al-khouri@drk.de::4bda8fd4-ca66-40d6-a34e-99bd27b3f530" providerId="AD" clId="Web-{11343AC3-B0EB-3BF5-3ED7-4228EC439CE2}" dt="2022-08-25T12:18:34.868" v="77" actId="1076"/>
        <pc:sldMkLst>
          <pc:docMk/>
          <pc:sldMk cId="603770813" sldId="1274"/>
        </pc:sldMkLst>
        <pc:spChg chg="add mod">
          <ac:chgData name="Franca Al-Khouri" userId="S::f.al-khouri@drk.de::4bda8fd4-ca66-40d6-a34e-99bd27b3f530" providerId="AD" clId="Web-{11343AC3-B0EB-3BF5-3ED7-4228EC439CE2}" dt="2022-08-25T12:18:34.853" v="75" actId="1076"/>
          <ac:spMkLst>
            <pc:docMk/>
            <pc:sldMk cId="603770813" sldId="1274"/>
            <ac:spMk id="7" creationId="{F07D0C8D-8FA1-EA4F-9DAD-1E0A980FEB6A}"/>
          </ac:spMkLst>
        </pc:spChg>
        <pc:spChg chg="add mod">
          <ac:chgData name="Franca Al-Khouri" userId="S::f.al-khouri@drk.de::4bda8fd4-ca66-40d6-a34e-99bd27b3f530" providerId="AD" clId="Web-{11343AC3-B0EB-3BF5-3ED7-4228EC439CE2}" dt="2022-08-25T12:18:34.868" v="76" actId="1076"/>
          <ac:spMkLst>
            <pc:docMk/>
            <pc:sldMk cId="603770813" sldId="1274"/>
            <ac:spMk id="9" creationId="{B0510475-F460-76AB-18FE-94525F46C902}"/>
          </ac:spMkLst>
        </pc:spChg>
        <pc:spChg chg="add mod">
          <ac:chgData name="Franca Al-Khouri" userId="S::f.al-khouri@drk.de::4bda8fd4-ca66-40d6-a34e-99bd27b3f530" providerId="AD" clId="Web-{11343AC3-B0EB-3BF5-3ED7-4228EC439CE2}" dt="2022-08-25T12:18:34.868" v="77" actId="1076"/>
          <ac:spMkLst>
            <pc:docMk/>
            <pc:sldMk cId="603770813" sldId="1274"/>
            <ac:spMk id="11" creationId="{DB3ED016-8A00-B16B-517E-CEF102790989}"/>
          </ac:spMkLst>
        </pc:spChg>
      </pc:sldChg>
      <pc:sldChg chg="addSp modSp">
        <pc:chgData name="Franca Al-Khouri" userId="S::f.al-khouri@drk.de::4bda8fd4-ca66-40d6-a34e-99bd27b3f530" providerId="AD" clId="Web-{11343AC3-B0EB-3BF5-3ED7-4228EC439CE2}" dt="2022-08-25T12:17:58.226" v="48" actId="1076"/>
        <pc:sldMkLst>
          <pc:docMk/>
          <pc:sldMk cId="2320039301" sldId="1275"/>
        </pc:sldMkLst>
        <pc:spChg chg="add mod">
          <ac:chgData name="Franca Al-Khouri" userId="S::f.al-khouri@drk.de::4bda8fd4-ca66-40d6-a34e-99bd27b3f530" providerId="AD" clId="Web-{11343AC3-B0EB-3BF5-3ED7-4228EC439CE2}" dt="2022-08-25T12:17:58.195" v="46" actId="1076"/>
          <ac:spMkLst>
            <pc:docMk/>
            <pc:sldMk cId="2320039301" sldId="1275"/>
            <ac:spMk id="7" creationId="{41776034-27F2-CE90-426C-71B1D72DB75C}"/>
          </ac:spMkLst>
        </pc:spChg>
        <pc:spChg chg="add mod">
          <ac:chgData name="Franca Al-Khouri" userId="S::f.al-khouri@drk.de::4bda8fd4-ca66-40d6-a34e-99bd27b3f530" providerId="AD" clId="Web-{11343AC3-B0EB-3BF5-3ED7-4228EC439CE2}" dt="2022-08-25T12:17:58.211" v="47" actId="1076"/>
          <ac:spMkLst>
            <pc:docMk/>
            <pc:sldMk cId="2320039301" sldId="1275"/>
            <ac:spMk id="9" creationId="{FEAA0D64-951E-8240-0AB4-1DDDA343D24B}"/>
          </ac:spMkLst>
        </pc:spChg>
        <pc:spChg chg="add mod">
          <ac:chgData name="Franca Al-Khouri" userId="S::f.al-khouri@drk.de::4bda8fd4-ca66-40d6-a34e-99bd27b3f530" providerId="AD" clId="Web-{11343AC3-B0EB-3BF5-3ED7-4228EC439CE2}" dt="2022-08-25T12:17:58.226" v="48" actId="1076"/>
          <ac:spMkLst>
            <pc:docMk/>
            <pc:sldMk cId="2320039301" sldId="1275"/>
            <ac:spMk id="11" creationId="{39B87D8A-5F84-96C2-940E-7EAF77A56781}"/>
          </ac:spMkLst>
        </pc:spChg>
      </pc:sldChg>
    </pc:docChg>
  </pc:docChgLst>
  <pc:docChgLst>
    <pc:chgData name="Corinna Zeuch" userId="S::c.zeuch@drk.de::9a3bae1a-bf59-4072-955f-388fe9de7258" providerId="AD" clId="Web-{612D1A00-EE39-4395-9F89-9F68E530384C}"/>
    <pc:docChg chg="modSld">
      <pc:chgData name="Corinna Zeuch" userId="S::c.zeuch@drk.de::9a3bae1a-bf59-4072-955f-388fe9de7258" providerId="AD" clId="Web-{612D1A00-EE39-4395-9F89-9F68E530384C}" dt="2023-06-20T12:58:02.333" v="23" actId="1076"/>
      <pc:docMkLst>
        <pc:docMk/>
      </pc:docMkLst>
      <pc:sldChg chg="modSp">
        <pc:chgData name="Corinna Zeuch" userId="S::c.zeuch@drk.de::9a3bae1a-bf59-4072-955f-388fe9de7258" providerId="AD" clId="Web-{612D1A00-EE39-4395-9F89-9F68E530384C}" dt="2023-06-20T07:45:46.670" v="4" actId="1076"/>
        <pc:sldMkLst>
          <pc:docMk/>
          <pc:sldMk cId="3854177671" sldId="1112"/>
        </pc:sldMkLst>
        <pc:spChg chg="mod">
          <ac:chgData name="Corinna Zeuch" userId="S::c.zeuch@drk.de::9a3bae1a-bf59-4072-955f-388fe9de7258" providerId="AD" clId="Web-{612D1A00-EE39-4395-9F89-9F68E530384C}" dt="2023-06-20T07:45:46.670" v="4" actId="1076"/>
          <ac:spMkLst>
            <pc:docMk/>
            <pc:sldMk cId="3854177671" sldId="1112"/>
            <ac:spMk id="3" creationId="{933656E5-1DC9-252B-AD7F-360E90B7F2FA}"/>
          </ac:spMkLst>
        </pc:spChg>
      </pc:sldChg>
      <pc:sldChg chg="modSp">
        <pc:chgData name="Corinna Zeuch" userId="S::c.zeuch@drk.de::9a3bae1a-bf59-4072-955f-388fe9de7258" providerId="AD" clId="Web-{612D1A00-EE39-4395-9F89-9F68E530384C}" dt="2023-06-20T07:49:53.430" v="21" actId="1076"/>
        <pc:sldMkLst>
          <pc:docMk/>
          <pc:sldMk cId="570332215" sldId="1268"/>
        </pc:sldMkLst>
        <pc:spChg chg="mod">
          <ac:chgData name="Corinna Zeuch" userId="S::c.zeuch@drk.de::9a3bae1a-bf59-4072-955f-388fe9de7258" providerId="AD" clId="Web-{612D1A00-EE39-4395-9F89-9F68E530384C}" dt="2023-06-20T07:49:37.461" v="16" actId="1076"/>
          <ac:spMkLst>
            <pc:docMk/>
            <pc:sldMk cId="570332215" sldId="1268"/>
            <ac:spMk id="2" creationId="{8F84C393-EBA3-7339-F62B-05F1DCE64B2A}"/>
          </ac:spMkLst>
        </pc:spChg>
        <pc:spChg chg="mod">
          <ac:chgData name="Corinna Zeuch" userId="S::c.zeuch@drk.de::9a3bae1a-bf59-4072-955f-388fe9de7258" providerId="AD" clId="Web-{612D1A00-EE39-4395-9F89-9F68E530384C}" dt="2023-06-20T07:49:37.507" v="17" actId="1076"/>
          <ac:spMkLst>
            <pc:docMk/>
            <pc:sldMk cId="570332215" sldId="1268"/>
            <ac:spMk id="3" creationId="{9EB2C40B-366D-C8F4-33CE-01D487105642}"/>
          </ac:spMkLst>
        </pc:spChg>
        <pc:spChg chg="mod">
          <ac:chgData name="Corinna Zeuch" userId="S::c.zeuch@drk.de::9a3bae1a-bf59-4072-955f-388fe9de7258" providerId="AD" clId="Web-{612D1A00-EE39-4395-9F89-9F68E530384C}" dt="2023-06-20T07:49:37.523" v="18" actId="1076"/>
          <ac:spMkLst>
            <pc:docMk/>
            <pc:sldMk cId="570332215" sldId="1268"/>
            <ac:spMk id="10" creationId="{05462D43-944E-1757-2439-26DFE459D1EA}"/>
          </ac:spMkLst>
        </pc:spChg>
        <pc:graphicFrameChg chg="mod">
          <ac:chgData name="Corinna Zeuch" userId="S::c.zeuch@drk.de::9a3bae1a-bf59-4072-955f-388fe9de7258" providerId="AD" clId="Web-{612D1A00-EE39-4395-9F89-9F68E530384C}" dt="2023-06-20T07:49:53.430" v="21" actId="1076"/>
          <ac:graphicFrameMkLst>
            <pc:docMk/>
            <pc:sldMk cId="570332215" sldId="1268"/>
            <ac:graphicFrameMk id="8" creationId="{63454776-7642-FFDE-6B69-C4325C6C1825}"/>
          </ac:graphicFrameMkLst>
        </pc:graphicFrameChg>
        <pc:picChg chg="mod">
          <ac:chgData name="Corinna Zeuch" userId="S::c.zeuch@drk.de::9a3bae1a-bf59-4072-955f-388fe9de7258" providerId="AD" clId="Web-{612D1A00-EE39-4395-9F89-9F68E530384C}" dt="2023-06-20T07:49:37.539" v="19" actId="1076"/>
          <ac:picMkLst>
            <pc:docMk/>
            <pc:sldMk cId="570332215" sldId="1268"/>
            <ac:picMk id="12" creationId="{80F2610C-CA61-1BEB-C5FC-3ACFD80515A4}"/>
          </ac:picMkLst>
        </pc:picChg>
      </pc:sldChg>
      <pc:sldChg chg="modSp">
        <pc:chgData name="Corinna Zeuch" userId="S::c.zeuch@drk.de::9a3bae1a-bf59-4072-955f-388fe9de7258" providerId="AD" clId="Web-{612D1A00-EE39-4395-9F89-9F68E530384C}" dt="2023-06-20T07:44:31.246" v="3" actId="1076"/>
        <pc:sldMkLst>
          <pc:docMk/>
          <pc:sldMk cId="1915218080" sldId="1269"/>
        </pc:sldMkLst>
        <pc:spChg chg="mod">
          <ac:chgData name="Corinna Zeuch" userId="S::c.zeuch@drk.de::9a3bae1a-bf59-4072-955f-388fe9de7258" providerId="AD" clId="Web-{612D1A00-EE39-4395-9F89-9F68E530384C}" dt="2023-06-20T07:44:31.183" v="0" actId="1076"/>
          <ac:spMkLst>
            <pc:docMk/>
            <pc:sldMk cId="1915218080" sldId="1269"/>
            <ac:spMk id="3" creationId="{6C50093B-68BA-1BCE-EF8A-4EF9785524B8}"/>
          </ac:spMkLst>
        </pc:spChg>
        <pc:spChg chg="mod">
          <ac:chgData name="Corinna Zeuch" userId="S::c.zeuch@drk.de::9a3bae1a-bf59-4072-955f-388fe9de7258" providerId="AD" clId="Web-{612D1A00-EE39-4395-9F89-9F68E530384C}" dt="2023-06-20T07:44:31.230" v="2" actId="1076"/>
          <ac:spMkLst>
            <pc:docMk/>
            <pc:sldMk cId="1915218080" sldId="1269"/>
            <ac:spMk id="12" creationId="{447EFF41-CDE4-2F55-2221-03223966789F}"/>
          </ac:spMkLst>
        </pc:spChg>
        <pc:graphicFrameChg chg="mod">
          <ac:chgData name="Corinna Zeuch" userId="S::c.zeuch@drk.de::9a3bae1a-bf59-4072-955f-388fe9de7258" providerId="AD" clId="Web-{612D1A00-EE39-4395-9F89-9F68E530384C}" dt="2023-06-20T07:44:31.199" v="1" actId="1076"/>
          <ac:graphicFrameMkLst>
            <pc:docMk/>
            <pc:sldMk cId="1915218080" sldId="1269"/>
            <ac:graphicFrameMk id="8" creationId="{BFBD8469-A51A-E35E-6C40-0B3401C16250}"/>
          </ac:graphicFrameMkLst>
        </pc:graphicFrameChg>
        <pc:picChg chg="mod">
          <ac:chgData name="Corinna Zeuch" userId="S::c.zeuch@drk.de::9a3bae1a-bf59-4072-955f-388fe9de7258" providerId="AD" clId="Web-{612D1A00-EE39-4395-9F89-9F68E530384C}" dt="2023-06-20T07:44:31.246" v="3" actId="1076"/>
          <ac:picMkLst>
            <pc:docMk/>
            <pc:sldMk cId="1915218080" sldId="1269"/>
            <ac:picMk id="14" creationId="{36F033B6-A668-08E2-B862-110D49F38C36}"/>
          </ac:picMkLst>
        </pc:picChg>
      </pc:sldChg>
      <pc:sldChg chg="modSp">
        <pc:chgData name="Corinna Zeuch" userId="S::c.zeuch@drk.de::9a3bae1a-bf59-4072-955f-388fe9de7258" providerId="AD" clId="Web-{612D1A00-EE39-4395-9F89-9F68E530384C}" dt="2023-06-20T12:58:02.333" v="23" actId="1076"/>
        <pc:sldMkLst>
          <pc:docMk/>
          <pc:sldMk cId="603770813" sldId="1274"/>
        </pc:sldMkLst>
        <pc:spChg chg="mod">
          <ac:chgData name="Corinna Zeuch" userId="S::c.zeuch@drk.de::9a3bae1a-bf59-4072-955f-388fe9de7258" providerId="AD" clId="Web-{612D1A00-EE39-4395-9F89-9F68E530384C}" dt="2023-06-20T12:58:02.333" v="23" actId="1076"/>
          <ac:spMkLst>
            <pc:docMk/>
            <pc:sldMk cId="603770813" sldId="1274"/>
            <ac:spMk id="3" creationId="{7F848FC8-83CB-1B46-2BC8-B63FF75C130C}"/>
          </ac:spMkLst>
        </pc:spChg>
      </pc:sldChg>
      <pc:sldChg chg="modSp">
        <pc:chgData name="Corinna Zeuch" userId="S::c.zeuch@drk.de::9a3bae1a-bf59-4072-955f-388fe9de7258" providerId="AD" clId="Web-{612D1A00-EE39-4395-9F89-9F68E530384C}" dt="2023-06-20T07:46:28.891" v="5" actId="1076"/>
        <pc:sldMkLst>
          <pc:docMk/>
          <pc:sldMk cId="1690276164" sldId="1292"/>
        </pc:sldMkLst>
        <pc:spChg chg="mod">
          <ac:chgData name="Corinna Zeuch" userId="S::c.zeuch@drk.de::9a3bae1a-bf59-4072-955f-388fe9de7258" providerId="AD" clId="Web-{612D1A00-EE39-4395-9F89-9F68E530384C}" dt="2023-06-20T07:46:28.891" v="5" actId="1076"/>
          <ac:spMkLst>
            <pc:docMk/>
            <pc:sldMk cId="1690276164" sldId="1292"/>
            <ac:spMk id="3" creationId="{ACBD4736-58DC-8187-AF4B-4F5847E6BB20}"/>
          </ac:spMkLst>
        </pc:spChg>
      </pc:sldChg>
      <pc:sldChg chg="modSp">
        <pc:chgData name="Corinna Zeuch" userId="S::c.zeuch@drk.de::9a3bae1a-bf59-4072-955f-388fe9de7258" providerId="AD" clId="Web-{612D1A00-EE39-4395-9F89-9F68E530384C}" dt="2023-06-20T07:47:32.393" v="11" actId="1076"/>
        <pc:sldMkLst>
          <pc:docMk/>
          <pc:sldMk cId="4192927085" sldId="1293"/>
        </pc:sldMkLst>
        <pc:spChg chg="mod">
          <ac:chgData name="Corinna Zeuch" userId="S::c.zeuch@drk.de::9a3bae1a-bf59-4072-955f-388fe9de7258" providerId="AD" clId="Web-{612D1A00-EE39-4395-9F89-9F68E530384C}" dt="2023-06-20T07:47:32.331" v="8" actId="1076"/>
          <ac:spMkLst>
            <pc:docMk/>
            <pc:sldMk cId="4192927085" sldId="1293"/>
            <ac:spMk id="31" creationId="{60932351-8489-C694-1FF5-B6C770D278E2}"/>
          </ac:spMkLst>
        </pc:spChg>
        <pc:spChg chg="mod">
          <ac:chgData name="Corinna Zeuch" userId="S::c.zeuch@drk.de::9a3bae1a-bf59-4072-955f-388fe9de7258" providerId="AD" clId="Web-{612D1A00-EE39-4395-9F89-9F68E530384C}" dt="2023-06-20T07:47:32.378" v="10" actId="1076"/>
          <ac:spMkLst>
            <pc:docMk/>
            <pc:sldMk cId="4192927085" sldId="1293"/>
            <ac:spMk id="33" creationId="{18CD0544-60E9-71BE-1069-B8CC867AA3D7}"/>
          </ac:spMkLst>
        </pc:spChg>
        <pc:graphicFrameChg chg="mod">
          <ac:chgData name="Corinna Zeuch" userId="S::c.zeuch@drk.de::9a3bae1a-bf59-4072-955f-388fe9de7258" providerId="AD" clId="Web-{612D1A00-EE39-4395-9F89-9F68E530384C}" dt="2023-06-20T07:47:32.362" v="9" actId="1076"/>
          <ac:graphicFrameMkLst>
            <pc:docMk/>
            <pc:sldMk cId="4192927085" sldId="1293"/>
            <ac:graphicFrameMk id="32" creationId="{8FADDFBC-8463-4D85-BC86-7808773823BF}"/>
          </ac:graphicFrameMkLst>
        </pc:graphicFrameChg>
        <pc:picChg chg="mod">
          <ac:chgData name="Corinna Zeuch" userId="S::c.zeuch@drk.de::9a3bae1a-bf59-4072-955f-388fe9de7258" providerId="AD" clId="Web-{612D1A00-EE39-4395-9F89-9F68E530384C}" dt="2023-06-20T07:47:32.393" v="11" actId="1076"/>
          <ac:picMkLst>
            <pc:docMk/>
            <pc:sldMk cId="4192927085" sldId="1293"/>
            <ac:picMk id="34" creationId="{03F112F8-1714-D2F1-8854-B2F9B8869385}"/>
          </ac:picMkLst>
        </pc:picChg>
      </pc:sldChg>
      <pc:sldChg chg="modSp">
        <pc:chgData name="Corinna Zeuch" userId="S::c.zeuch@drk.de::9a3bae1a-bf59-4072-955f-388fe9de7258" providerId="AD" clId="Web-{612D1A00-EE39-4395-9F89-9F68E530384C}" dt="2023-06-20T07:48:02.769" v="15" actId="1076"/>
        <pc:sldMkLst>
          <pc:docMk/>
          <pc:sldMk cId="1558420839" sldId="1408"/>
        </pc:sldMkLst>
        <pc:graphicFrameChg chg="mod">
          <ac:chgData name="Corinna Zeuch" userId="S::c.zeuch@drk.de::9a3bae1a-bf59-4072-955f-388fe9de7258" providerId="AD" clId="Web-{612D1A00-EE39-4395-9F89-9F68E530384C}" dt="2023-06-20T07:48:02.769" v="15" actId="1076"/>
          <ac:graphicFrameMkLst>
            <pc:docMk/>
            <pc:sldMk cId="1558420839" sldId="1408"/>
            <ac:graphicFrameMk id="6" creationId="{C437B67C-8D47-391F-558A-8D9ADF901FE8}"/>
          </ac:graphicFrameMkLst>
        </pc:graphicFrameChg>
      </pc:sldChg>
      <pc:sldChg chg="modSp">
        <pc:chgData name="Corinna Zeuch" userId="S::c.zeuch@drk.de::9a3bae1a-bf59-4072-955f-388fe9de7258" providerId="AD" clId="Web-{612D1A00-EE39-4395-9F89-9F68E530384C}" dt="2023-06-20T07:47:50.566" v="13" actId="1076"/>
        <pc:sldMkLst>
          <pc:docMk/>
          <pc:sldMk cId="4054174433" sldId="1411"/>
        </pc:sldMkLst>
        <pc:spChg chg="mod">
          <ac:chgData name="Corinna Zeuch" userId="S::c.zeuch@drk.de::9a3bae1a-bf59-4072-955f-388fe9de7258" providerId="AD" clId="Web-{612D1A00-EE39-4395-9F89-9F68E530384C}" dt="2023-06-20T07:47:50.550" v="12" actId="1076"/>
          <ac:spMkLst>
            <pc:docMk/>
            <pc:sldMk cId="4054174433" sldId="1411"/>
            <ac:spMk id="31" creationId="{60932351-8489-C694-1FF5-B6C770D278E2}"/>
          </ac:spMkLst>
        </pc:spChg>
        <pc:graphicFrameChg chg="mod">
          <ac:chgData name="Corinna Zeuch" userId="S::c.zeuch@drk.de::9a3bae1a-bf59-4072-955f-388fe9de7258" providerId="AD" clId="Web-{612D1A00-EE39-4395-9F89-9F68E530384C}" dt="2023-06-20T07:47:50.566" v="13" actId="1076"/>
          <ac:graphicFrameMkLst>
            <pc:docMk/>
            <pc:sldMk cId="4054174433" sldId="1411"/>
            <ac:graphicFrameMk id="2" creationId="{4C094632-744F-401C-63A9-8AF9395EC527}"/>
          </ac:graphicFrameMkLst>
        </pc:graphicFrameChg>
      </pc:sldChg>
    </pc:docChg>
  </pc:docChgLst>
  <pc:docChgLst>
    <pc:chgData name="Lara Seidel" userId="S::l.seidel@drk.de::12a28eb7-bea1-4c8a-b4b0-ac0f5f2f2f0c" providerId="AD" clId="Web-{E36AD35D-26D6-100E-2A21-320FC84DCB5F}"/>
    <pc:docChg chg="mod">
      <pc:chgData name="Lara Seidel" userId="S::l.seidel@drk.de::12a28eb7-bea1-4c8a-b4b0-ac0f5f2f2f0c" providerId="AD" clId="Web-{E36AD35D-26D6-100E-2A21-320FC84DCB5F}" dt="2023-02-21T13:49:22.713" v="2"/>
      <pc:docMkLst>
        <pc:docMk/>
      </pc:docMkLst>
      <pc:sldChg chg="addCm">
        <pc:chgData name="Lara Seidel" userId="S::l.seidel@drk.de::12a28eb7-bea1-4c8a-b4b0-ac0f5f2f2f0c" providerId="AD" clId="Web-{E36AD35D-26D6-100E-2A21-320FC84DCB5F}" dt="2023-02-21T13:49:22.713" v="2"/>
        <pc:sldMkLst>
          <pc:docMk/>
          <pc:sldMk cId="655032052" sldId="1102"/>
        </pc:sldMkLst>
        <pc:extLst>
          <p:ext xmlns:p="http://schemas.openxmlformats.org/presentationml/2006/main" uri="{D6D511B9-2390-475A-947B-AFAB55BFBCF1}">
            <pc226:cmChg xmlns:pc226="http://schemas.microsoft.com/office/powerpoint/2022/06/main/command" chg="add">
              <pc226:chgData name="Lara Seidel" userId="S::l.seidel@drk.de::12a28eb7-bea1-4c8a-b4b0-ac0f5f2f2f0c" providerId="AD" clId="Web-{E36AD35D-26D6-100E-2A21-320FC84DCB5F}" dt="2023-02-21T13:49:22.713" v="2"/>
              <pc2:cmMkLst xmlns:pc2="http://schemas.microsoft.com/office/powerpoint/2019/9/main/command">
                <pc:docMk/>
                <pc:sldMk cId="655032052" sldId="1102"/>
                <pc2:cmMk id="{CC0E9CAE-74C3-437B-B14C-CFFFA05DF88E}"/>
              </pc2:cmMkLst>
            </pc226:cmChg>
            <pc226:cmChg xmlns:pc226="http://schemas.microsoft.com/office/powerpoint/2022/06/main/command" chg="add">
              <pc226:chgData name="Lara Seidel" userId="S::l.seidel@drk.de::12a28eb7-bea1-4c8a-b4b0-ac0f5f2f2f0c" providerId="AD" clId="Web-{E36AD35D-26D6-100E-2A21-320FC84DCB5F}" dt="2023-02-21T13:49:14.369" v="1"/>
              <pc2:cmMkLst xmlns:pc2="http://schemas.microsoft.com/office/powerpoint/2019/9/main/command">
                <pc:docMk/>
                <pc:sldMk cId="655032052" sldId="1102"/>
                <pc2:cmMk id="{82A252D0-11AC-4C30-B239-299E00B097C2}"/>
              </pc2:cmMkLst>
            </pc226:cmChg>
          </p:ext>
        </pc:extLst>
      </pc:sldChg>
    </pc:docChg>
  </pc:docChgLst>
  <pc:docChgLst>
    <pc:chgData name="Corinna Zeuch" userId="S::c.zeuch@drk.de::9a3bae1a-bf59-4072-955f-388fe9de7258" providerId="AD" clId="Web-{E5E1059B-4B69-4707-E6F7-441490D3B457}"/>
    <pc:docChg chg="modSld">
      <pc:chgData name="Corinna Zeuch" userId="S::c.zeuch@drk.de::9a3bae1a-bf59-4072-955f-388fe9de7258" providerId="AD" clId="Web-{E5E1059B-4B69-4707-E6F7-441490D3B457}" dt="2023-07-24T10:24:37.868" v="3"/>
      <pc:docMkLst>
        <pc:docMk/>
      </pc:docMkLst>
      <pc:sldChg chg="modSp delCm">
        <pc:chgData name="Corinna Zeuch" userId="S::c.zeuch@drk.de::9a3bae1a-bf59-4072-955f-388fe9de7258" providerId="AD" clId="Web-{E5E1059B-4B69-4707-E6F7-441490D3B457}" dt="2023-07-24T10:24:37.868" v="3"/>
        <pc:sldMkLst>
          <pc:docMk/>
          <pc:sldMk cId="2602300558" sldId="1410"/>
        </pc:sldMkLst>
        <pc:spChg chg="mod">
          <ac:chgData name="Corinna Zeuch" userId="S::c.zeuch@drk.de::9a3bae1a-bf59-4072-955f-388fe9de7258" providerId="AD" clId="Web-{E5E1059B-4B69-4707-E6F7-441490D3B457}" dt="2023-07-24T10:24:20.383" v="1" actId="20577"/>
          <ac:spMkLst>
            <pc:docMk/>
            <pc:sldMk cId="2602300558" sldId="1410"/>
            <ac:spMk id="7" creationId="{91158CD2-3834-A91A-AA4B-22BE51FF9AA9}"/>
          </ac:spMkLst>
        </pc:spChg>
        <pc:extLst>
          <p:ext xmlns:p="http://schemas.openxmlformats.org/presentationml/2006/main" uri="{D6D511B9-2390-475A-947B-AFAB55BFBCF1}">
            <pc226:cmChg xmlns:pc226="http://schemas.microsoft.com/office/powerpoint/2022/06/main/command" chg="del">
              <pc226:chgData name="Corinna Zeuch" userId="S::c.zeuch@drk.de::9a3bae1a-bf59-4072-955f-388fe9de7258" providerId="AD" clId="Web-{E5E1059B-4B69-4707-E6F7-441490D3B457}" dt="2023-07-24T10:24:34.805" v="2"/>
              <pc2:cmMkLst xmlns:pc2="http://schemas.microsoft.com/office/powerpoint/2019/9/main/command">
                <pc:docMk/>
                <pc:sldMk cId="2602300558" sldId="1410"/>
                <pc2:cmMk id="{1E609A2A-18AA-4E06-8B40-624B72F5095D}"/>
              </pc2:cmMkLst>
            </pc226:cmChg>
            <pc226:cmChg xmlns:pc226="http://schemas.microsoft.com/office/powerpoint/2022/06/main/command" chg="del">
              <pc226:chgData name="Corinna Zeuch" userId="S::c.zeuch@drk.de::9a3bae1a-bf59-4072-955f-388fe9de7258" providerId="AD" clId="Web-{E5E1059B-4B69-4707-E6F7-441490D3B457}" dt="2023-07-24T10:24:37.868" v="3"/>
              <pc2:cmMkLst xmlns:pc2="http://schemas.microsoft.com/office/powerpoint/2019/9/main/command">
                <pc:docMk/>
                <pc:sldMk cId="2602300558" sldId="1410"/>
                <pc2:cmMk id="{E220903D-5C6A-4D45-911D-CF36E9323F9D}"/>
              </pc2:cmMkLst>
            </pc226:cmChg>
          </p:ext>
        </pc:extLst>
      </pc:sldChg>
      <pc:sldChg chg="delCm">
        <pc:chgData name="Corinna Zeuch" userId="S::c.zeuch@drk.de::9a3bae1a-bf59-4072-955f-388fe9de7258" providerId="AD" clId="Web-{E5E1059B-4B69-4707-E6F7-441490D3B457}" dt="2023-07-24T10:22:51.615" v="0"/>
        <pc:sldMkLst>
          <pc:docMk/>
          <pc:sldMk cId="2583345375" sldId="1412"/>
        </pc:sldMkLst>
        <pc:extLst>
          <p:ext xmlns:p="http://schemas.openxmlformats.org/presentationml/2006/main" uri="{D6D511B9-2390-475A-947B-AFAB55BFBCF1}">
            <pc226:cmChg xmlns:pc226="http://schemas.microsoft.com/office/powerpoint/2022/06/main/command" chg="del">
              <pc226:chgData name="Corinna Zeuch" userId="S::c.zeuch@drk.de::9a3bae1a-bf59-4072-955f-388fe9de7258" providerId="AD" clId="Web-{E5E1059B-4B69-4707-E6F7-441490D3B457}" dt="2023-07-24T10:22:51.615" v="0"/>
              <pc2:cmMkLst xmlns:pc2="http://schemas.microsoft.com/office/powerpoint/2019/9/main/command">
                <pc:docMk/>
                <pc:sldMk cId="2583345375" sldId="1412"/>
                <pc2:cmMk id="{321B422B-8508-4CBF-9B7A-269E75B6F130}"/>
              </pc2:cmMkLst>
            </pc226:cmChg>
          </p:ext>
        </pc:extLst>
      </pc:sldChg>
    </pc:docChg>
  </pc:docChgLst>
  <pc:docChgLst>
    <pc:chgData name="Franca Al-Khouri" userId="S::f.al-khouri@drk.de::4bda8fd4-ca66-40d6-a34e-99bd27b3f530" providerId="AD" clId="Web-{01CD2141-D2A3-F6B5-3993-626A9DBBAD15}"/>
    <pc:docChg chg="mod addSld delSld modSld sldOrd">
      <pc:chgData name="Franca Al-Khouri" userId="S::f.al-khouri@drk.de::4bda8fd4-ca66-40d6-a34e-99bd27b3f530" providerId="AD" clId="Web-{01CD2141-D2A3-F6B5-3993-626A9DBBAD15}" dt="2022-08-17T14:08:22.261" v="131"/>
      <pc:docMkLst>
        <pc:docMk/>
      </pc:docMkLst>
      <pc:sldChg chg="ord">
        <pc:chgData name="Franca Al-Khouri" userId="S::f.al-khouri@drk.de::4bda8fd4-ca66-40d6-a34e-99bd27b3f530" providerId="AD" clId="Web-{01CD2141-D2A3-F6B5-3993-626A9DBBAD15}" dt="2022-08-17T14:08:22.261" v="131"/>
        <pc:sldMkLst>
          <pc:docMk/>
          <pc:sldMk cId="1688047219" sldId="257"/>
        </pc:sldMkLst>
      </pc:sldChg>
      <pc:sldChg chg="del">
        <pc:chgData name="Franca Al-Khouri" userId="S::f.al-khouri@drk.de::4bda8fd4-ca66-40d6-a34e-99bd27b3f530" providerId="AD" clId="Web-{01CD2141-D2A3-F6B5-3993-626A9DBBAD15}" dt="2022-08-17T13:07:28.721" v="0"/>
        <pc:sldMkLst>
          <pc:docMk/>
          <pc:sldMk cId="1248396107" sldId="272"/>
        </pc:sldMkLst>
      </pc:sldChg>
      <pc:sldChg chg="modSp">
        <pc:chgData name="Franca Al-Khouri" userId="S::f.al-khouri@drk.de::4bda8fd4-ca66-40d6-a34e-99bd27b3f530" providerId="AD" clId="Web-{01CD2141-D2A3-F6B5-3993-626A9DBBAD15}" dt="2022-08-17T13:07:56.113" v="7" actId="20577"/>
        <pc:sldMkLst>
          <pc:docMk/>
          <pc:sldMk cId="4034113672" sldId="273"/>
        </pc:sldMkLst>
        <pc:spChg chg="mod">
          <ac:chgData name="Franca Al-Khouri" userId="S::f.al-khouri@drk.de::4bda8fd4-ca66-40d6-a34e-99bd27b3f530" providerId="AD" clId="Web-{01CD2141-D2A3-F6B5-3993-626A9DBBAD15}" dt="2022-08-17T13:07:56.113" v="7" actId="20577"/>
          <ac:spMkLst>
            <pc:docMk/>
            <pc:sldMk cId="4034113672" sldId="273"/>
            <ac:spMk id="3" creationId="{00000000-0000-0000-0000-000000000000}"/>
          </ac:spMkLst>
        </pc:spChg>
      </pc:sldChg>
      <pc:sldChg chg="modSp">
        <pc:chgData name="Franca Al-Khouri" userId="S::f.al-khouri@drk.de::4bda8fd4-ca66-40d6-a34e-99bd27b3f530" providerId="AD" clId="Web-{01CD2141-D2A3-F6B5-3993-626A9DBBAD15}" dt="2022-08-17T14:07:37.681" v="114" actId="20577"/>
        <pc:sldMkLst>
          <pc:docMk/>
          <pc:sldMk cId="3926428454" sldId="274"/>
        </pc:sldMkLst>
        <pc:spChg chg="mod">
          <ac:chgData name="Franca Al-Khouri" userId="S::f.al-khouri@drk.de::4bda8fd4-ca66-40d6-a34e-99bd27b3f530" providerId="AD" clId="Web-{01CD2141-D2A3-F6B5-3993-626A9DBBAD15}" dt="2022-08-17T14:07:37.681" v="114" actId="20577"/>
          <ac:spMkLst>
            <pc:docMk/>
            <pc:sldMk cId="3926428454" sldId="274"/>
            <ac:spMk id="2" creationId="{00000000-0000-0000-0000-000000000000}"/>
          </ac:spMkLst>
        </pc:spChg>
      </pc:sldChg>
      <pc:sldChg chg="modSp">
        <pc:chgData name="Franca Al-Khouri" userId="S::f.al-khouri@drk.de::4bda8fd4-ca66-40d6-a34e-99bd27b3f530" providerId="AD" clId="Web-{01CD2141-D2A3-F6B5-3993-626A9DBBAD15}" dt="2022-08-17T14:07:17.181" v="111" actId="20577"/>
        <pc:sldMkLst>
          <pc:docMk/>
          <pc:sldMk cId="3959923183" sldId="275"/>
        </pc:sldMkLst>
        <pc:spChg chg="mod">
          <ac:chgData name="Franca Al-Khouri" userId="S::f.al-khouri@drk.de::4bda8fd4-ca66-40d6-a34e-99bd27b3f530" providerId="AD" clId="Web-{01CD2141-D2A3-F6B5-3993-626A9DBBAD15}" dt="2022-08-17T14:07:17.181" v="111" actId="20577"/>
          <ac:spMkLst>
            <pc:docMk/>
            <pc:sldMk cId="3959923183" sldId="275"/>
            <ac:spMk id="2" creationId="{00000000-0000-0000-0000-000000000000}"/>
          </ac:spMkLst>
        </pc:spChg>
      </pc:sldChg>
      <pc:sldChg chg="addCm">
        <pc:chgData name="Franca Al-Khouri" userId="S::f.al-khouri@drk.de::4bda8fd4-ca66-40d6-a34e-99bd27b3f530" providerId="AD" clId="Web-{01CD2141-D2A3-F6B5-3993-626A9DBBAD15}" dt="2022-08-17T13:11:39.479" v="9"/>
        <pc:sldMkLst>
          <pc:docMk/>
          <pc:sldMk cId="2457615245" sldId="1089"/>
        </pc:sldMkLst>
      </pc:sldChg>
      <pc:sldChg chg="delCm">
        <pc:chgData name="Franca Al-Khouri" userId="S::f.al-khouri@drk.de::4bda8fd4-ca66-40d6-a34e-99bd27b3f530" providerId="AD" clId="Web-{01CD2141-D2A3-F6B5-3993-626A9DBBAD15}" dt="2022-08-17T13:11:46.730" v="11"/>
        <pc:sldMkLst>
          <pc:docMk/>
          <pc:sldMk cId="4085719445" sldId="1105"/>
        </pc:sldMkLst>
      </pc:sldChg>
      <pc:sldChg chg="modCm">
        <pc:chgData name="Franca Al-Khouri" userId="S::f.al-khouri@drk.de::4bda8fd4-ca66-40d6-a34e-99bd27b3f530" providerId="AD" clId="Web-{01CD2141-D2A3-F6B5-3993-626A9DBBAD15}" dt="2022-08-17T13:12:11.824" v="12"/>
        <pc:sldMkLst>
          <pc:docMk/>
          <pc:sldMk cId="2991967745" sldId="1110"/>
        </pc:sldMkLst>
      </pc:sldChg>
      <pc:sldChg chg="modSp">
        <pc:chgData name="Franca Al-Khouri" userId="S::f.al-khouri@drk.de::4bda8fd4-ca66-40d6-a34e-99bd27b3f530" providerId="AD" clId="Web-{01CD2141-D2A3-F6B5-3993-626A9DBBAD15}" dt="2022-08-17T13:17:10.412" v="51" actId="20577"/>
        <pc:sldMkLst>
          <pc:docMk/>
          <pc:sldMk cId="3854177671" sldId="1112"/>
        </pc:sldMkLst>
        <pc:spChg chg="mod">
          <ac:chgData name="Franca Al-Khouri" userId="S::f.al-khouri@drk.de::4bda8fd4-ca66-40d6-a34e-99bd27b3f530" providerId="AD" clId="Web-{01CD2141-D2A3-F6B5-3993-626A9DBBAD15}" dt="2022-08-17T13:16:57.396" v="48" actId="20577"/>
          <ac:spMkLst>
            <pc:docMk/>
            <pc:sldMk cId="3854177671" sldId="1112"/>
            <ac:spMk id="3" creationId="{933656E5-1DC9-252B-AD7F-360E90B7F2FA}"/>
          </ac:spMkLst>
        </pc:spChg>
        <pc:spChg chg="mod">
          <ac:chgData name="Franca Al-Khouri" userId="S::f.al-khouri@drk.de::4bda8fd4-ca66-40d6-a34e-99bd27b3f530" providerId="AD" clId="Web-{01CD2141-D2A3-F6B5-3993-626A9DBBAD15}" dt="2022-08-17T13:17:10.412" v="51" actId="20577"/>
          <ac:spMkLst>
            <pc:docMk/>
            <pc:sldMk cId="3854177671" sldId="1112"/>
            <ac:spMk id="9" creationId="{42E3529F-F2BC-8C44-1154-E240762EBD69}"/>
          </ac:spMkLst>
        </pc:spChg>
      </pc:sldChg>
      <pc:sldChg chg="modSp">
        <pc:chgData name="Franca Al-Khouri" userId="S::f.al-khouri@drk.de::4bda8fd4-ca66-40d6-a34e-99bd27b3f530" providerId="AD" clId="Web-{01CD2141-D2A3-F6B5-3993-626A9DBBAD15}" dt="2022-08-17T13:17:36.538" v="59" actId="20577"/>
        <pc:sldMkLst>
          <pc:docMk/>
          <pc:sldMk cId="311221325" sldId="1267"/>
        </pc:sldMkLst>
        <pc:spChg chg="mod">
          <ac:chgData name="Franca Al-Khouri" userId="S::f.al-khouri@drk.de::4bda8fd4-ca66-40d6-a34e-99bd27b3f530" providerId="AD" clId="Web-{01CD2141-D2A3-F6B5-3993-626A9DBBAD15}" dt="2022-08-17T13:17:36.538" v="59" actId="20577"/>
          <ac:spMkLst>
            <pc:docMk/>
            <pc:sldMk cId="311221325" sldId="1267"/>
            <ac:spMk id="2" creationId="{5688C064-77D2-BA11-3922-31861AD5EAB0}"/>
          </ac:spMkLst>
        </pc:spChg>
      </pc:sldChg>
      <pc:sldChg chg="new del">
        <pc:chgData name="Franca Al-Khouri" userId="S::f.al-khouri@drk.de::4bda8fd4-ca66-40d6-a34e-99bd27b3f530" providerId="AD" clId="Web-{01CD2141-D2A3-F6B5-3993-626A9DBBAD15}" dt="2022-08-17T13:15:22.471" v="14"/>
        <pc:sldMkLst>
          <pc:docMk/>
          <pc:sldMk cId="219480365" sldId="1268"/>
        </pc:sldMkLst>
      </pc:sldChg>
      <pc:sldChg chg="modSp new">
        <pc:chgData name="Franca Al-Khouri" userId="S::f.al-khouri@drk.de::4bda8fd4-ca66-40d6-a34e-99bd27b3f530" providerId="AD" clId="Web-{01CD2141-D2A3-F6B5-3993-626A9DBBAD15}" dt="2022-08-17T13:16:06.894" v="47" actId="20577"/>
        <pc:sldMkLst>
          <pc:docMk/>
          <pc:sldMk cId="570332215" sldId="1268"/>
        </pc:sldMkLst>
        <pc:spChg chg="mod">
          <ac:chgData name="Franca Al-Khouri" userId="S::f.al-khouri@drk.de::4bda8fd4-ca66-40d6-a34e-99bd27b3f530" providerId="AD" clId="Web-{01CD2141-D2A3-F6B5-3993-626A9DBBAD15}" dt="2022-08-17T13:16:06.894" v="47" actId="20577"/>
          <ac:spMkLst>
            <pc:docMk/>
            <pc:sldMk cId="570332215" sldId="1268"/>
            <ac:spMk id="2" creationId="{8F84C393-EBA3-7339-F62B-05F1DCE64B2A}"/>
          </ac:spMkLst>
        </pc:spChg>
      </pc:sldChg>
      <pc:sldChg chg="modSp new">
        <pc:chgData name="Franca Al-Khouri" userId="S::f.al-khouri@drk.de::4bda8fd4-ca66-40d6-a34e-99bd27b3f530" providerId="AD" clId="Web-{01CD2141-D2A3-F6B5-3993-626A9DBBAD15}" dt="2022-08-17T14:07:19.697" v="112" actId="20577"/>
        <pc:sldMkLst>
          <pc:docMk/>
          <pc:sldMk cId="1915218080" sldId="1269"/>
        </pc:sldMkLst>
        <pc:spChg chg="mod">
          <ac:chgData name="Franca Al-Khouri" userId="S::f.al-khouri@drk.de::4bda8fd4-ca66-40d6-a34e-99bd27b3f530" providerId="AD" clId="Web-{01CD2141-D2A3-F6B5-3993-626A9DBBAD15}" dt="2022-08-17T13:18:56.884" v="71" actId="20577"/>
          <ac:spMkLst>
            <pc:docMk/>
            <pc:sldMk cId="1915218080" sldId="1269"/>
            <ac:spMk id="2" creationId="{64F2B297-B770-13EA-A802-D3B51B424F64}"/>
          </ac:spMkLst>
        </pc:spChg>
        <pc:spChg chg="mod">
          <ac:chgData name="Franca Al-Khouri" userId="S::f.al-khouri@drk.de::4bda8fd4-ca66-40d6-a34e-99bd27b3f530" providerId="AD" clId="Web-{01CD2141-D2A3-F6B5-3993-626A9DBBAD15}" dt="2022-08-17T14:07:19.697" v="112" actId="20577"/>
          <ac:spMkLst>
            <pc:docMk/>
            <pc:sldMk cId="1915218080" sldId="1269"/>
            <ac:spMk id="3" creationId="{6C50093B-68BA-1BCE-EF8A-4EF9785524B8}"/>
          </ac:spMkLst>
        </pc:spChg>
      </pc:sldChg>
      <pc:sldChg chg="modSp new">
        <pc:chgData name="Franca Al-Khouri" userId="S::f.al-khouri@drk.de::4bda8fd4-ca66-40d6-a34e-99bd27b3f530" providerId="AD" clId="Web-{01CD2141-D2A3-F6B5-3993-626A9DBBAD15}" dt="2022-08-17T14:07:41.541" v="116" actId="20577"/>
        <pc:sldMkLst>
          <pc:docMk/>
          <pc:sldMk cId="775294224" sldId="1270"/>
        </pc:sldMkLst>
        <pc:spChg chg="mod">
          <ac:chgData name="Franca Al-Khouri" userId="S::f.al-khouri@drk.de::4bda8fd4-ca66-40d6-a34e-99bd27b3f530" providerId="AD" clId="Web-{01CD2141-D2A3-F6B5-3993-626A9DBBAD15}" dt="2022-08-17T14:05:45.960" v="84" actId="20577"/>
          <ac:spMkLst>
            <pc:docMk/>
            <pc:sldMk cId="775294224" sldId="1270"/>
            <ac:spMk id="2" creationId="{825E823D-93EC-33B7-F0CE-BB41946C2D0F}"/>
          </ac:spMkLst>
        </pc:spChg>
        <pc:spChg chg="mod">
          <ac:chgData name="Franca Al-Khouri" userId="S::f.al-khouri@drk.de::4bda8fd4-ca66-40d6-a34e-99bd27b3f530" providerId="AD" clId="Web-{01CD2141-D2A3-F6B5-3993-626A9DBBAD15}" dt="2022-08-17T14:07:41.541" v="116" actId="20577"/>
          <ac:spMkLst>
            <pc:docMk/>
            <pc:sldMk cId="775294224" sldId="1270"/>
            <ac:spMk id="3" creationId="{ACBD4736-58DC-8187-AF4B-4F5847E6BB20}"/>
          </ac:spMkLst>
        </pc:spChg>
      </pc:sldChg>
      <pc:sldChg chg="modSp new ord">
        <pc:chgData name="Franca Al-Khouri" userId="S::f.al-khouri@drk.de::4bda8fd4-ca66-40d6-a34e-99bd27b3f530" providerId="AD" clId="Web-{01CD2141-D2A3-F6B5-3993-626A9DBBAD15}" dt="2022-08-17T14:06:08.945" v="90" actId="20577"/>
        <pc:sldMkLst>
          <pc:docMk/>
          <pc:sldMk cId="930755830" sldId="1271"/>
        </pc:sldMkLst>
        <pc:spChg chg="mod">
          <ac:chgData name="Franca Al-Khouri" userId="S::f.al-khouri@drk.de::4bda8fd4-ca66-40d6-a34e-99bd27b3f530" providerId="AD" clId="Web-{01CD2141-D2A3-F6B5-3993-626A9DBBAD15}" dt="2022-08-17T14:06:08.945" v="90" actId="20577"/>
          <ac:spMkLst>
            <pc:docMk/>
            <pc:sldMk cId="930755830" sldId="1271"/>
            <ac:spMk id="6" creationId="{44AD932B-5E2A-650A-FCB0-3F3B34667C0D}"/>
          </ac:spMkLst>
        </pc:spChg>
      </pc:sldChg>
      <pc:sldChg chg="modSp new ord">
        <pc:chgData name="Franca Al-Khouri" userId="S::f.al-khouri@drk.de::4bda8fd4-ca66-40d6-a34e-99bd27b3f530" providerId="AD" clId="Web-{01CD2141-D2A3-F6B5-3993-626A9DBBAD15}" dt="2022-08-17T14:06:31.133" v="98" actId="20577"/>
        <pc:sldMkLst>
          <pc:docMk/>
          <pc:sldMk cId="3622578850" sldId="1272"/>
        </pc:sldMkLst>
        <pc:spChg chg="mod">
          <ac:chgData name="Franca Al-Khouri" userId="S::f.al-khouri@drk.de::4bda8fd4-ca66-40d6-a34e-99bd27b3f530" providerId="AD" clId="Web-{01CD2141-D2A3-F6B5-3993-626A9DBBAD15}" dt="2022-08-17T14:06:31.133" v="98" actId="20577"/>
          <ac:spMkLst>
            <pc:docMk/>
            <pc:sldMk cId="3622578850" sldId="1272"/>
            <ac:spMk id="2" creationId="{E1EACBA7-D119-893E-A214-1510E6715D45}"/>
          </ac:spMkLst>
        </pc:spChg>
      </pc:sldChg>
      <pc:sldChg chg="new del">
        <pc:chgData name="Franca Al-Khouri" userId="S::f.al-khouri@drk.de::4bda8fd4-ca66-40d6-a34e-99bd27b3f530" providerId="AD" clId="Web-{01CD2141-D2A3-F6B5-3993-626A9DBBAD15}" dt="2022-08-17T14:06:52.415" v="101"/>
        <pc:sldMkLst>
          <pc:docMk/>
          <pc:sldMk cId="3267987607" sldId="1273"/>
        </pc:sldMkLst>
      </pc:sldChg>
      <pc:sldChg chg="modSp new">
        <pc:chgData name="Franca Al-Khouri" userId="S::f.al-khouri@drk.de::4bda8fd4-ca66-40d6-a34e-99bd27b3f530" providerId="AD" clId="Web-{01CD2141-D2A3-F6B5-3993-626A9DBBAD15}" dt="2022-08-17T14:07:03.212" v="109" actId="20577"/>
        <pc:sldMkLst>
          <pc:docMk/>
          <pc:sldMk cId="603770813" sldId="1274"/>
        </pc:sldMkLst>
        <pc:spChg chg="mod">
          <ac:chgData name="Franca Al-Khouri" userId="S::f.al-khouri@drk.de::4bda8fd4-ca66-40d6-a34e-99bd27b3f530" providerId="AD" clId="Web-{01CD2141-D2A3-F6B5-3993-626A9DBBAD15}" dt="2022-08-17T14:07:03.212" v="109" actId="20577"/>
          <ac:spMkLst>
            <pc:docMk/>
            <pc:sldMk cId="603770813" sldId="1274"/>
            <ac:spMk id="2" creationId="{DBCB1DA3-3C29-39FE-66D2-8195E2B8E170}"/>
          </ac:spMkLst>
        </pc:spChg>
      </pc:sldChg>
      <pc:sldChg chg="modSp new ord">
        <pc:chgData name="Franca Al-Khouri" userId="S::f.al-khouri@drk.de::4bda8fd4-ca66-40d6-a34e-99bd27b3f530" providerId="AD" clId="Web-{01CD2141-D2A3-F6B5-3993-626A9DBBAD15}" dt="2022-08-17T14:08:04.776" v="129" actId="20577"/>
        <pc:sldMkLst>
          <pc:docMk/>
          <pc:sldMk cId="2320039301" sldId="1275"/>
        </pc:sldMkLst>
        <pc:spChg chg="mod">
          <ac:chgData name="Franca Al-Khouri" userId="S::f.al-khouri@drk.de::4bda8fd4-ca66-40d6-a34e-99bd27b3f530" providerId="AD" clId="Web-{01CD2141-D2A3-F6B5-3993-626A9DBBAD15}" dt="2022-08-17T14:08:04.776" v="129" actId="20577"/>
          <ac:spMkLst>
            <pc:docMk/>
            <pc:sldMk cId="2320039301" sldId="1275"/>
            <ac:spMk id="2" creationId="{76DDE5B0-1E55-F6BD-2136-DEED4A7354E4}"/>
          </ac:spMkLst>
        </pc:spChg>
      </pc:sldChg>
    </pc:docChg>
  </pc:docChgLst>
</pc:chgInfo>
</file>

<file path=ppt/comments/modernComment_160_49D3B657.xml><?xml version="1.0" encoding="utf-8"?>
<p188:cmLst xmlns:a="http://schemas.openxmlformats.org/drawingml/2006/main" xmlns:r="http://schemas.openxmlformats.org/officeDocument/2006/relationships" xmlns:p188="http://schemas.microsoft.com/office/powerpoint/2018/8/main">
  <p188:cm id="{9208C927-F14A-4DB1-8E14-039340AA6F34}" authorId="{FB4B6342-8C02-ECD7-4DB4-03BE50DBBEC3}" status="resolved" created="2023-07-21T11:50:56.620" complete="100000">
    <ac:deMkLst xmlns:ac="http://schemas.microsoft.com/office/drawing/2013/main/command">
      <pc:docMk xmlns:pc="http://schemas.microsoft.com/office/powerpoint/2013/main/command"/>
      <pc:sldMk xmlns:pc="http://schemas.microsoft.com/office/powerpoint/2013/main/command" cId="1238611543" sldId="352"/>
      <ac:graphicFrameMk id="8" creationId="{DD7D4595-3602-4196-B248-492C9032B1B4}"/>
    </ac:deMkLst>
    <p188:replyLst>
      <p188:reply id="{642A1741-7B1F-4E3D-9692-FD84DEFEE066}" authorId="{074C2316-4FD3-4040-7167-AB4631ABAAEE}" created="2023-07-21T13:43:24.412">
        <p188:txBody>
          <a:bodyPr/>
          <a:lstStyle/>
          <a:p>
            <a:r>
              <a:rPr lang="de-DE"/>
              <a:t>Das haben wir in diesem Fall tatsächlich absichtlich gemacht, um den Leuten ein Gefühl davon zu geben wieviel sie einplanen müssen, wenn sie eine Evaluation finanzieren wollen. Wir können vllt. noch kenntlich machen, dass das unser Tipp ist kein Pauschalbetrag.</a:t>
            </a:r>
          </a:p>
        </p188:txBody>
      </p188:reply>
    </p188:replyLst>
    <p188:txBody>
      <a:bodyPr/>
      <a:lstStyle/>
      <a:p>
        <a:r>
          <a:rPr lang="de-DE"/>
          <a:t>man könnte davor Schreiben (Orientierungswert: 5-10%)
ich bin mir noch unsicher, was ich von Orientierungswerten in so einer Vorlage halte, besser ist ja man hat es wirklich mit bedacht und geplant und weiß, was auf einen fianziell zukommt. Zudem ist das kein einzutragender Pauschalbetrag, das könnte einen falschen Eindruck vermitteln.</a:t>
        </a:r>
      </a:p>
    </p188:txBody>
  </p188:cm>
  <p188:cm id="{267F922E-4AA3-4BB4-9056-B1A902A1A895}" authorId="{FB4B6342-8C02-ECD7-4DB4-03BE50DBBEC3}" status="resolved" created="2023-07-21T11:52:39.076" complete="100000">
    <ac:txMkLst xmlns:ac="http://schemas.microsoft.com/office/drawing/2013/main/command">
      <pc:docMk xmlns:pc="http://schemas.microsoft.com/office/powerpoint/2013/main/command"/>
      <pc:sldMk xmlns:pc="http://schemas.microsoft.com/office/powerpoint/2013/main/command" cId="1238611543" sldId="352"/>
      <ac:graphicFrameMk id="8" creationId="{DD7D4595-3602-4196-B248-492C9032B1B4}"/>
      <ac:tblMk/>
      <ac:tcMk rowId="1879237806" colId="1623156184"/>
      <ac:txMk cp="0" len="81">
        <ac:context len="82" hash="365283880"/>
      </ac:txMk>
    </ac:txMkLst>
    <p188:pos x="3693241" y="2777612"/>
    <p188:txBody>
      <a:bodyPr/>
      <a:lstStyle/>
      <a:p>
        <a:r>
          <a:rPr lang="de-DE"/>
          <a:t>was man allerdings gut noch aufnehmen könnte ist, dass manche ZG eine Verwaltungskostenpauschale akzeptieren, wenn das der Fall ist. 
Vorschlag: 
Verwaltungskostenpauschale (wird von manchen ZG akzeptiert)</a:t>
        </a:r>
      </a:p>
    </p188:txBody>
  </p188:cm>
  <p188:cm id="{EE229600-99E2-4DA4-ADFB-9FE940C139CE}" authorId="{FB4B6342-8C02-ECD7-4DB4-03BE50DBBEC3}" status="resolved" created="2023-07-21T12:39:21.497" complete="100000">
    <ac:txMkLst xmlns:ac="http://schemas.microsoft.com/office/drawing/2013/main/command">
      <pc:docMk xmlns:pc="http://schemas.microsoft.com/office/powerpoint/2013/main/command"/>
      <pc:sldMk xmlns:pc="http://schemas.microsoft.com/office/powerpoint/2013/main/command" cId="1238611543" sldId="352"/>
      <ac:graphicFrameMk id="8" creationId="{DD7D4595-3602-4196-B248-492C9032B1B4}"/>
      <ac:tblMk/>
      <ac:tcMk rowId="3059934968" colId="3817977676"/>
      <ac:txMk cp="0" len="10">
        <ac:context len="11" hash="64244896"/>
      </ac:txMk>
    </ac:txMkLst>
    <p188:pos x="630876" y="2285999"/>
    <p188:replyLst>
      <p188:reply id="{A0308CCD-8AFA-4413-ACA9-69DCBACD63EE}" authorId="{074C2316-4FD3-4040-7167-AB4631ABAAEE}" created="2023-07-21T13:41:55.627">
        <p188:txBody>
          <a:bodyPr/>
          <a:lstStyle/>
          <a:p>
            <a:r>
              <a:rPr lang="de-DE"/>
              <a:t>Fallen die dann auch unter Sachkosten, oder ist das nochmal eine eigene "Kategorie"?</a:t>
            </a:r>
          </a:p>
        </p188:txBody>
      </p188:reply>
      <p188:reply id="{EF394656-718E-4016-82AA-972724DF0009}" authorId="{074C2316-4FD3-4040-7167-AB4631ABAAEE}" created="2023-07-21T13:46:04.508">
        <p188:txBody>
          <a:bodyPr/>
          <a:lstStyle/>
          <a:p>
            <a:r>
              <a:rPr lang="de-DE"/>
              <a:t>Sehe sie jetzt gerade 😃</a:t>
            </a:r>
          </a:p>
        </p188:txBody>
      </p188:reply>
    </p188:replyLst>
    <p188:txBody>
      <a:bodyPr/>
      <a:lstStyle/>
      <a:p>
        <a:r>
          <a:rPr lang="de-DE"/>
          <a:t>Investitionskosten würde ich auch noch erfassen. </a:t>
        </a:r>
      </a:p>
    </p188:txBody>
  </p188:cm>
  <p188:cm id="{81CFCCE8-F097-4C89-B671-DC7018C6BE3C}" authorId="{074C2316-4FD3-4040-7167-AB4631ABAAEE}" status="resolved" created="2023-07-21T13:47:18.525" complete="100000">
    <ac:deMkLst xmlns:ac="http://schemas.microsoft.com/office/drawing/2013/main/command">
      <pc:docMk xmlns:pc="http://schemas.microsoft.com/office/powerpoint/2013/main/command"/>
      <pc:sldMk xmlns:pc="http://schemas.microsoft.com/office/powerpoint/2013/main/command" cId="1238611543" sldId="352"/>
      <ac:spMk id="6" creationId="{B63764AD-63A7-4D57-83F6-9C9F1E6A1C75}"/>
    </ac:deMkLst>
    <p188:txBody>
      <a:bodyPr/>
      <a:lstStyle/>
      <a:p>
        <a:r>
          <a:rPr lang="de-DE"/>
          <a:t>[@Corinna Zeuch]  Nina hat uns nochmal richtig gutes Feedback hierzu gegeben. Kannst du die Infos zu "Kosten Evaluation, Verwaltungskostenpauschale und Investitionskosten bitte auch noch in der Excel-Vorlage anpassen?</a:t>
        </a:r>
      </a:p>
    </p188:txBody>
  </p188:cm>
</p188:cmLst>
</file>

<file path=ppt/comments/modernComment_586_9D88802E.xml><?xml version="1.0" encoding="utf-8"?>
<p188:cmLst xmlns:a="http://schemas.openxmlformats.org/drawingml/2006/main" xmlns:r="http://schemas.openxmlformats.org/officeDocument/2006/relationships" xmlns:p188="http://schemas.microsoft.com/office/powerpoint/2018/8/main">
  <p188:cm id="{CD90F7B8-E58A-45A4-9174-221CDBC865C8}" authorId="{074C2316-4FD3-4040-7167-AB4631ABAAEE}" status="resolved" created="2023-06-29T12:09:17.908" complete="100000">
    <ac:deMkLst xmlns:ac="http://schemas.microsoft.com/office/drawing/2013/main/command">
      <pc:docMk xmlns:pc="http://schemas.microsoft.com/office/powerpoint/2013/main/command"/>
      <pc:sldMk xmlns:pc="http://schemas.microsoft.com/office/powerpoint/2013/main/command" cId="2642968622" sldId="1414"/>
      <ac:graphicFrameMk id="8" creationId="{DD7D4595-3602-4196-B248-492C9032B1B4}"/>
    </ac:deMkLst>
    <p188:txBody>
      <a:bodyPr/>
      <a:lstStyle/>
      <a:p>
        <a:r>
          <a:rPr lang="de-DE"/>
          <a:t>Braucht es hier bei den Einnahmen euch die zwei Spalten Kosten einzeln und Kosten gesamt? [@Corinna Zeuch] </a:t>
        </a:r>
      </a:p>
    </p188:txBody>
  </p188:cm>
  <p188:cm id="{588B197C-22DD-4E1F-8B03-64779E6894FA}" authorId="{FB4B6342-8C02-ECD7-4DB4-03BE50DBBEC3}" status="resolved" created="2023-07-21T12:44:36.428" complete="100000">
    <ac:txMkLst xmlns:ac="http://schemas.microsoft.com/office/drawing/2013/main/command">
      <pc:docMk xmlns:pc="http://schemas.microsoft.com/office/powerpoint/2013/main/command"/>
      <pc:sldMk xmlns:pc="http://schemas.microsoft.com/office/powerpoint/2013/main/command" cId="2642968622" sldId="1414"/>
      <ac:graphicFrameMk id="8" creationId="{DD7D4595-3602-4196-B248-492C9032B1B4}"/>
      <ac:tblMk/>
      <ac:tcMk rowId="3872492337" colId="3817977676"/>
      <ac:txMk cp="0">
        <ac:context len="21" hash="2166218590"/>
      </ac:txMk>
    </ac:txMkLst>
    <p188:pos x="1441857" y="2149678"/>
    <p188:txBody>
      <a:bodyPr/>
      <a:lstStyle/>
      <a:p>
        <a:r>
          <a:rPr lang="de-DE"/>
          <a:t>Vorschlag der Sortierung: erst die "interne" Punkte, dann die externen
eigenmittel
Eintrittsgelder
Sonstige Einnahmen 
öffentliche Fördergelder
weitere Fördergelder
beantragter Zusschuss</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3829D6-B62E-41F5-B944-4575583B3587}" type="datetimeFigureOut">
              <a:rPr lang="de-DE" smtClean="0"/>
              <a:t>24.07.2023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30E7E1-5400-492B-B5F6-23476130DB9B}" type="slidenum">
              <a:rPr lang="de-DE" smtClean="0"/>
              <a:t>‹Nr.›</a:t>
            </a:fld>
            <a:endParaRPr lang="de-DE"/>
          </a:p>
        </p:txBody>
      </p:sp>
    </p:spTree>
    <p:extLst>
      <p:ext uri="{BB962C8B-B14F-4D97-AF65-F5344CB8AC3E}">
        <p14:creationId xmlns:p14="http://schemas.microsoft.com/office/powerpoint/2010/main" val="1683016837"/>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a:t>Wie könnt ihr Stärken ausbauen, Chancen absichern, Risiken vermeiden und Schwächen aufholen?</a:t>
            </a:r>
          </a:p>
          <a:p>
            <a:endParaRPr lang="de-DE"/>
          </a:p>
        </p:txBody>
      </p:sp>
      <p:sp>
        <p:nvSpPr>
          <p:cNvPr id="4" name="Foliennummernplatzhalter 3"/>
          <p:cNvSpPr>
            <a:spLocks noGrp="1"/>
          </p:cNvSpPr>
          <p:nvPr>
            <p:ph type="sldNum" sz="quarter" idx="5"/>
          </p:nvPr>
        </p:nvSpPr>
        <p:spPr/>
        <p:txBody>
          <a:bodyPr/>
          <a:lstStyle/>
          <a:p>
            <a:fld id="{7830E7E1-5400-492B-B5F6-23476130DB9B}" type="slidenum">
              <a:rPr lang="de-DE" smtClean="0"/>
              <a:t>18</a:t>
            </a:fld>
            <a:endParaRPr lang="de-DE"/>
          </a:p>
        </p:txBody>
      </p:sp>
    </p:spTree>
    <p:extLst>
      <p:ext uri="{BB962C8B-B14F-4D97-AF65-F5344CB8AC3E}">
        <p14:creationId xmlns:p14="http://schemas.microsoft.com/office/powerpoint/2010/main" val="1332738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dirty="0"/>
              <a:t>Wie könnt ihr Stärken ausbauen, Chancen absichern, Risiken vermeiden und Schwächen aufholen?</a:t>
            </a:r>
          </a:p>
          <a:p>
            <a:endParaRPr lang="de-DE" dirty="0"/>
          </a:p>
        </p:txBody>
      </p:sp>
      <p:sp>
        <p:nvSpPr>
          <p:cNvPr id="4" name="Foliennummernplatzhalter 3"/>
          <p:cNvSpPr>
            <a:spLocks noGrp="1"/>
          </p:cNvSpPr>
          <p:nvPr>
            <p:ph type="sldNum" sz="quarter" idx="5"/>
          </p:nvPr>
        </p:nvSpPr>
        <p:spPr/>
        <p:txBody>
          <a:bodyPr/>
          <a:lstStyle/>
          <a:p>
            <a:fld id="{7830E7E1-5400-492B-B5F6-23476130DB9B}" type="slidenum">
              <a:rPr lang="de-DE" smtClean="0"/>
              <a:t>19</a:t>
            </a:fld>
            <a:endParaRPr lang="de-DE"/>
          </a:p>
        </p:txBody>
      </p:sp>
    </p:spTree>
    <p:extLst>
      <p:ext uri="{BB962C8B-B14F-4D97-AF65-F5344CB8AC3E}">
        <p14:creationId xmlns:p14="http://schemas.microsoft.com/office/powerpoint/2010/main" val="4124695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830E7E1-5400-492B-B5F6-23476130DB9B}" type="slidenum">
              <a:rPr lang="de-DE" smtClean="0"/>
              <a:t>31</a:t>
            </a:fld>
            <a:endParaRPr lang="de-DE"/>
          </a:p>
        </p:txBody>
      </p:sp>
    </p:spTree>
    <p:extLst>
      <p:ext uri="{BB962C8B-B14F-4D97-AF65-F5344CB8AC3E}">
        <p14:creationId xmlns:p14="http://schemas.microsoft.com/office/powerpoint/2010/main" val="1549614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7830E7E1-5400-492B-B5F6-23476130DB9B}" type="slidenum">
              <a:rPr lang="de-DE" smtClean="0"/>
              <a:t>34</a:t>
            </a:fld>
            <a:endParaRPr lang="de-DE"/>
          </a:p>
        </p:txBody>
      </p:sp>
    </p:spTree>
    <p:extLst>
      <p:ext uri="{BB962C8B-B14F-4D97-AF65-F5344CB8AC3E}">
        <p14:creationId xmlns:p14="http://schemas.microsoft.com/office/powerpoint/2010/main" val="30341245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431993" y="3942918"/>
            <a:ext cx="6858000" cy="980976"/>
          </a:xfrm>
        </p:spPr>
        <p:txBody>
          <a:bodyPr anchor="t" anchorCtr="0"/>
          <a:lstStyle>
            <a:lvl1pPr algn="l">
              <a:lnSpc>
                <a:spcPts val="3600"/>
              </a:lnSpc>
              <a:defRPr sz="3000"/>
            </a:lvl1pPr>
          </a:lstStyle>
          <a:p>
            <a:r>
              <a:rPr lang="de-DE"/>
              <a:t>Mastertitelformat bearbeiten</a:t>
            </a:r>
            <a:endParaRPr lang="en-US"/>
          </a:p>
        </p:txBody>
      </p:sp>
      <p:sp>
        <p:nvSpPr>
          <p:cNvPr id="3" name="Subtitle 2"/>
          <p:cNvSpPr>
            <a:spLocks noGrp="1"/>
          </p:cNvSpPr>
          <p:nvPr>
            <p:ph type="subTitle" idx="1"/>
          </p:nvPr>
        </p:nvSpPr>
        <p:spPr>
          <a:xfrm>
            <a:off x="431993" y="3671941"/>
            <a:ext cx="6858000" cy="241598"/>
          </a:xfrm>
        </p:spPr>
        <p:txBody>
          <a:bodyPr anchor="t" anchorCtr="0"/>
          <a:lstStyle>
            <a:lvl1pPr marL="0" indent="0" algn="l">
              <a:lnSpc>
                <a:spcPts val="1600"/>
              </a:lnSpc>
              <a:buNone/>
              <a:defRPr sz="1400" b="0">
                <a:latin typeface="+mn-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a:p>
        </p:txBody>
      </p:sp>
      <p:sp>
        <p:nvSpPr>
          <p:cNvPr id="86" name="Bildplatzhalter 14"/>
          <p:cNvSpPr>
            <a:spLocks noGrp="1"/>
          </p:cNvSpPr>
          <p:nvPr>
            <p:ph type="pic" sz="quarter" idx="13"/>
          </p:nvPr>
        </p:nvSpPr>
        <p:spPr>
          <a:xfrm>
            <a:off x="431993" y="863986"/>
            <a:ext cx="8280000" cy="2592000"/>
          </a:xfrm>
        </p:spPr>
        <p:txBody>
          <a:bodyPr/>
          <a:lstStyle/>
          <a:p>
            <a:r>
              <a:rPr lang="de-DE"/>
              <a:t>Bild durch Klicken auf Symbol hinzufügen</a:t>
            </a:r>
          </a:p>
        </p:txBody>
      </p:sp>
      <p:sp>
        <p:nvSpPr>
          <p:cNvPr id="11" name="Textfeld 10"/>
          <p:cNvSpPr txBox="1"/>
          <p:nvPr userDrawn="1"/>
        </p:nvSpPr>
        <p:spPr>
          <a:xfrm>
            <a:off x="431993" y="215997"/>
            <a:ext cx="1640916" cy="230832"/>
          </a:xfrm>
          <a:prstGeom prst="rect">
            <a:avLst/>
          </a:prstGeom>
          <a:noFill/>
        </p:spPr>
        <p:txBody>
          <a:bodyPr wrap="square" lIns="0" tIns="0" rIns="0" bIns="0" rtlCol="0" anchor="t" anchorCtr="0">
            <a:spAutoFit/>
          </a:bodyPr>
          <a:lstStyle/>
          <a:p>
            <a:pPr>
              <a:lnSpc>
                <a:spcPts val="900"/>
              </a:lnSpc>
            </a:pPr>
            <a:r>
              <a:rPr lang="de-DE" sz="700" dirty="0"/>
              <a:t>DRK-Generalsekretariat</a:t>
            </a:r>
          </a:p>
          <a:p>
            <a:pPr>
              <a:lnSpc>
                <a:spcPts val="900"/>
              </a:lnSpc>
            </a:pPr>
            <a:endParaRPr lang="de-DE" sz="700" dirty="0"/>
          </a:p>
        </p:txBody>
      </p:sp>
      <p:pic>
        <p:nvPicPr>
          <p:cNvPr id="4" name="Grafik 3" descr="Ein Bild, das Text enthält.&#10;&#10;Automatisch generierte Beschreibung">
            <a:extLst>
              <a:ext uri="{FF2B5EF4-FFF2-40B4-BE49-F238E27FC236}">
                <a16:creationId xmlns:a16="http://schemas.microsoft.com/office/drawing/2014/main" id="{3D67FC05-1922-4161-2081-6AA1B25FA8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62038" y="215996"/>
            <a:ext cx="1240516" cy="392149"/>
          </a:xfrm>
          <a:prstGeom prst="rect">
            <a:avLst/>
          </a:prstGeom>
        </p:spPr>
      </p:pic>
    </p:spTree>
    <p:extLst>
      <p:ext uri="{BB962C8B-B14F-4D97-AF65-F5344CB8AC3E}">
        <p14:creationId xmlns:p14="http://schemas.microsoft.com/office/powerpoint/2010/main" val="1386133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Zertifikat">
    <p:spTree>
      <p:nvGrpSpPr>
        <p:cNvPr id="1" name=""/>
        <p:cNvGrpSpPr/>
        <p:nvPr/>
      </p:nvGrpSpPr>
      <p:grpSpPr>
        <a:xfrm>
          <a:off x="0" y="0"/>
          <a:ext cx="0" cy="0"/>
          <a:chOff x="0" y="0"/>
          <a:chExt cx="0" cy="0"/>
        </a:xfrm>
      </p:grpSpPr>
      <p:sp>
        <p:nvSpPr>
          <p:cNvPr id="8" name="Rechteck 7"/>
          <p:cNvSpPr/>
          <p:nvPr userDrawn="1"/>
        </p:nvSpPr>
        <p:spPr>
          <a:xfrm>
            <a:off x="0" y="712176"/>
            <a:ext cx="9144000" cy="6480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le 1"/>
          <p:cNvSpPr>
            <a:spLocks noGrp="1"/>
          </p:cNvSpPr>
          <p:nvPr>
            <p:ph type="title" hasCustomPrompt="1"/>
          </p:nvPr>
        </p:nvSpPr>
        <p:spPr>
          <a:xfrm>
            <a:off x="431991" y="975946"/>
            <a:ext cx="8280000" cy="333360"/>
          </a:xfrm>
        </p:spPr>
        <p:txBody>
          <a:bodyPr/>
          <a:lstStyle>
            <a:lvl1pPr algn="ctr">
              <a:defRPr sz="2200">
                <a:solidFill>
                  <a:schemeClr val="bg1"/>
                </a:solidFill>
              </a:defRPr>
            </a:lvl1pPr>
          </a:lstStyle>
          <a:p>
            <a:r>
              <a:rPr lang="de-DE"/>
              <a:t>Mastertitelformat bearbeiten</a:t>
            </a:r>
            <a:endParaRPr lang="en-US"/>
          </a:p>
        </p:txBody>
      </p:sp>
      <p:sp>
        <p:nvSpPr>
          <p:cNvPr id="3" name="Content Placeholder 2"/>
          <p:cNvSpPr>
            <a:spLocks noGrp="1"/>
          </p:cNvSpPr>
          <p:nvPr>
            <p:ph idx="1" hasCustomPrompt="1"/>
          </p:nvPr>
        </p:nvSpPr>
        <p:spPr>
          <a:xfrm>
            <a:off x="431991" y="1509302"/>
            <a:ext cx="8280000" cy="767906"/>
          </a:xfrm>
        </p:spPr>
        <p:txBody>
          <a:bodyPr/>
          <a:lstStyle>
            <a:lvl1pPr algn="ctr">
              <a:lnSpc>
                <a:spcPts val="2400"/>
              </a:lnSpc>
              <a:tabLst>
                <a:tab pos="360363" algn="l"/>
              </a:tabLst>
              <a:defRPr sz="2000" b="1">
                <a:solidFill>
                  <a:schemeClr val="tx2"/>
                </a:solidFill>
                <a:latin typeface="Georgia" panose="02040502050405020303" pitchFamily="18" charset="0"/>
              </a:defRPr>
            </a:lvl1pPr>
            <a:lvl2pPr algn="ctr">
              <a:lnSpc>
                <a:spcPts val="1200"/>
              </a:lnSpc>
              <a:spcBef>
                <a:spcPts val="300"/>
              </a:spcBef>
              <a:defRPr sz="900" b="0"/>
            </a:lvl2pPr>
          </a:lstStyle>
          <a:p>
            <a:pPr lvl="0"/>
            <a:r>
              <a:rPr lang="de-DE"/>
              <a:t>Mastertextformat bearbeiten</a:t>
            </a:r>
          </a:p>
          <a:p>
            <a:pPr lvl="1"/>
            <a:r>
              <a:rPr lang="de-DE"/>
              <a:t>Ebene 2</a:t>
            </a:r>
          </a:p>
        </p:txBody>
      </p:sp>
      <p:sp>
        <p:nvSpPr>
          <p:cNvPr id="4" name="Textfeld 3"/>
          <p:cNvSpPr txBox="1"/>
          <p:nvPr userDrawn="1"/>
        </p:nvSpPr>
        <p:spPr>
          <a:xfrm>
            <a:off x="4258444" y="784742"/>
            <a:ext cx="627095" cy="230832"/>
          </a:xfrm>
          <a:prstGeom prst="rect">
            <a:avLst/>
          </a:prstGeom>
          <a:noFill/>
        </p:spPr>
        <p:txBody>
          <a:bodyPr wrap="none" rtlCol="0">
            <a:spAutoFit/>
          </a:bodyPr>
          <a:lstStyle/>
          <a:p>
            <a:r>
              <a:rPr lang="de-DE" sz="900">
                <a:solidFill>
                  <a:schemeClr val="bg1"/>
                </a:solidFill>
              </a:rPr>
              <a:t>Zertifikat</a:t>
            </a:r>
          </a:p>
        </p:txBody>
      </p:sp>
      <p:sp>
        <p:nvSpPr>
          <p:cNvPr id="10" name="Textplatzhalter 9"/>
          <p:cNvSpPr>
            <a:spLocks noGrp="1"/>
          </p:cNvSpPr>
          <p:nvPr>
            <p:ph type="body" sz="quarter" idx="13"/>
          </p:nvPr>
        </p:nvSpPr>
        <p:spPr>
          <a:xfrm>
            <a:off x="1046040" y="2494632"/>
            <a:ext cx="7175500" cy="981012"/>
          </a:xfrm>
        </p:spPr>
        <p:txBody>
          <a:bodyPr/>
          <a:lstStyle>
            <a:lvl1pPr>
              <a:lnSpc>
                <a:spcPts val="1200"/>
              </a:lnSpc>
              <a:tabLst>
                <a:tab pos="720000" algn="l"/>
              </a:tabLst>
              <a:defRPr sz="800" b="0">
                <a:solidFill>
                  <a:schemeClr val="tx1"/>
                </a:solidFill>
              </a:defRPr>
            </a:lvl1pPr>
          </a:lstStyle>
          <a:p>
            <a:pPr lvl="0"/>
            <a:r>
              <a:rPr lang="de-DE"/>
              <a:t>Mastertextformat bearbeiten</a:t>
            </a:r>
          </a:p>
        </p:txBody>
      </p:sp>
      <p:sp>
        <p:nvSpPr>
          <p:cNvPr id="11" name="Textplatzhalter 9"/>
          <p:cNvSpPr>
            <a:spLocks noGrp="1"/>
          </p:cNvSpPr>
          <p:nvPr>
            <p:ph type="body" sz="quarter" idx="14"/>
          </p:nvPr>
        </p:nvSpPr>
        <p:spPr>
          <a:xfrm>
            <a:off x="1046040" y="3538842"/>
            <a:ext cx="3212404" cy="743012"/>
          </a:xfrm>
        </p:spPr>
        <p:txBody>
          <a:bodyPr/>
          <a:lstStyle>
            <a:lvl1pPr>
              <a:lnSpc>
                <a:spcPts val="1200"/>
              </a:lnSpc>
              <a:tabLst>
                <a:tab pos="720000" algn="l"/>
              </a:tabLst>
              <a:defRPr sz="800" b="0">
                <a:solidFill>
                  <a:schemeClr val="tx1"/>
                </a:solidFill>
              </a:defRPr>
            </a:lvl1pPr>
          </a:lstStyle>
          <a:p>
            <a:pPr lvl="0"/>
            <a:r>
              <a:rPr lang="de-DE"/>
              <a:t>Mastertextformat bearbeiten</a:t>
            </a:r>
          </a:p>
        </p:txBody>
      </p:sp>
      <p:sp>
        <p:nvSpPr>
          <p:cNvPr id="12" name="Textplatzhalter 9"/>
          <p:cNvSpPr>
            <a:spLocks noGrp="1"/>
          </p:cNvSpPr>
          <p:nvPr>
            <p:ph type="body" sz="quarter" idx="15"/>
          </p:nvPr>
        </p:nvSpPr>
        <p:spPr>
          <a:xfrm>
            <a:off x="4663134" y="3538842"/>
            <a:ext cx="3212404" cy="743012"/>
          </a:xfrm>
        </p:spPr>
        <p:txBody>
          <a:bodyPr/>
          <a:lstStyle>
            <a:lvl1pPr>
              <a:lnSpc>
                <a:spcPts val="1200"/>
              </a:lnSpc>
              <a:tabLst>
                <a:tab pos="720000" algn="l"/>
              </a:tabLst>
              <a:defRPr sz="800" b="0">
                <a:solidFill>
                  <a:schemeClr val="tx1"/>
                </a:solidFill>
              </a:defRPr>
            </a:lvl1pPr>
          </a:lstStyle>
          <a:p>
            <a:pPr lvl="0"/>
            <a:r>
              <a:rPr lang="de-DE"/>
              <a:t>Mastertextformat bearbeiten</a:t>
            </a:r>
          </a:p>
        </p:txBody>
      </p:sp>
      <p:sp>
        <p:nvSpPr>
          <p:cNvPr id="13" name="Textplatzhalter 9"/>
          <p:cNvSpPr>
            <a:spLocks noGrp="1"/>
          </p:cNvSpPr>
          <p:nvPr>
            <p:ph type="body" sz="quarter" idx="16"/>
          </p:nvPr>
        </p:nvSpPr>
        <p:spPr>
          <a:xfrm>
            <a:off x="985909" y="4734540"/>
            <a:ext cx="2160000" cy="329830"/>
          </a:xfrm>
        </p:spPr>
        <p:txBody>
          <a:bodyPr/>
          <a:lstStyle>
            <a:lvl1pPr algn="ctr">
              <a:lnSpc>
                <a:spcPts val="840"/>
              </a:lnSpc>
              <a:tabLst>
                <a:tab pos="720000" algn="l"/>
              </a:tabLst>
              <a:defRPr sz="700" b="1">
                <a:solidFill>
                  <a:schemeClr val="tx1"/>
                </a:solidFill>
              </a:defRPr>
            </a:lvl1pPr>
            <a:lvl2pPr algn="ctr">
              <a:lnSpc>
                <a:spcPts val="840"/>
              </a:lnSpc>
              <a:spcBef>
                <a:spcPts val="0"/>
              </a:spcBef>
              <a:defRPr sz="700" b="0"/>
            </a:lvl2pPr>
          </a:lstStyle>
          <a:p>
            <a:pPr lvl="0"/>
            <a:r>
              <a:rPr lang="de-DE"/>
              <a:t>Mastertextformat bearbeiten</a:t>
            </a:r>
          </a:p>
          <a:p>
            <a:pPr lvl="1"/>
            <a:r>
              <a:rPr lang="de-DE"/>
              <a:t>Zweite Ebene</a:t>
            </a:r>
          </a:p>
        </p:txBody>
      </p:sp>
      <p:sp>
        <p:nvSpPr>
          <p:cNvPr id="14" name="Textplatzhalter 9"/>
          <p:cNvSpPr>
            <a:spLocks noGrp="1"/>
          </p:cNvSpPr>
          <p:nvPr>
            <p:ph type="body" sz="quarter" idx="17"/>
          </p:nvPr>
        </p:nvSpPr>
        <p:spPr>
          <a:xfrm>
            <a:off x="6000451" y="4734540"/>
            <a:ext cx="2160000" cy="329830"/>
          </a:xfrm>
        </p:spPr>
        <p:txBody>
          <a:bodyPr/>
          <a:lstStyle>
            <a:lvl1pPr algn="ctr">
              <a:lnSpc>
                <a:spcPts val="840"/>
              </a:lnSpc>
              <a:tabLst>
                <a:tab pos="720000" algn="l"/>
              </a:tabLst>
              <a:defRPr sz="700" b="1">
                <a:solidFill>
                  <a:schemeClr val="tx1"/>
                </a:solidFill>
              </a:defRPr>
            </a:lvl1pPr>
            <a:lvl2pPr algn="ctr">
              <a:lnSpc>
                <a:spcPts val="840"/>
              </a:lnSpc>
              <a:spcBef>
                <a:spcPts val="0"/>
              </a:spcBef>
              <a:defRPr sz="700" b="0"/>
            </a:lvl2pPr>
          </a:lstStyle>
          <a:p>
            <a:pPr lvl="0"/>
            <a:r>
              <a:rPr lang="de-DE"/>
              <a:t>Mastertextformat bearbeiten</a:t>
            </a:r>
          </a:p>
          <a:p>
            <a:pPr lvl="1"/>
            <a:r>
              <a:rPr lang="de-DE"/>
              <a:t>Zweite Ebene</a:t>
            </a:r>
          </a:p>
        </p:txBody>
      </p:sp>
      <p:sp>
        <p:nvSpPr>
          <p:cNvPr id="15" name="Textplatzhalter 9"/>
          <p:cNvSpPr>
            <a:spLocks noGrp="1"/>
          </p:cNvSpPr>
          <p:nvPr>
            <p:ph type="body" sz="quarter" idx="18"/>
          </p:nvPr>
        </p:nvSpPr>
        <p:spPr>
          <a:xfrm>
            <a:off x="3493180" y="4734540"/>
            <a:ext cx="2160000" cy="329830"/>
          </a:xfrm>
        </p:spPr>
        <p:txBody>
          <a:bodyPr/>
          <a:lstStyle>
            <a:lvl1pPr algn="ctr">
              <a:lnSpc>
                <a:spcPts val="840"/>
              </a:lnSpc>
              <a:tabLst>
                <a:tab pos="720000" algn="l"/>
              </a:tabLst>
              <a:defRPr sz="700" b="1">
                <a:solidFill>
                  <a:schemeClr val="tx1"/>
                </a:solidFill>
              </a:defRPr>
            </a:lvl1pPr>
            <a:lvl2pPr algn="ctr">
              <a:lnSpc>
                <a:spcPts val="840"/>
              </a:lnSpc>
              <a:spcBef>
                <a:spcPts val="0"/>
              </a:spcBef>
              <a:defRPr sz="700" b="0"/>
            </a:lvl2pPr>
          </a:lstStyle>
          <a:p>
            <a:pPr lvl="0"/>
            <a:r>
              <a:rPr lang="de-DE"/>
              <a:t>Mastertextformat bearbeiten</a:t>
            </a:r>
          </a:p>
          <a:p>
            <a:pPr lvl="1"/>
            <a:r>
              <a:rPr lang="de-DE"/>
              <a:t>Zweite Ebene</a:t>
            </a:r>
          </a:p>
        </p:txBody>
      </p:sp>
      <p:sp>
        <p:nvSpPr>
          <p:cNvPr id="17" name="Bildplatzhalter 16"/>
          <p:cNvSpPr>
            <a:spLocks noGrp="1"/>
          </p:cNvSpPr>
          <p:nvPr>
            <p:ph type="pic" sz="quarter" idx="19" hasCustomPrompt="1"/>
          </p:nvPr>
        </p:nvSpPr>
        <p:spPr>
          <a:xfrm>
            <a:off x="985909" y="4378937"/>
            <a:ext cx="2160000" cy="328612"/>
          </a:xfrm>
        </p:spPr>
        <p:txBody>
          <a:bodyPr/>
          <a:lstStyle>
            <a:lvl1pPr algn="ctr">
              <a:defRPr sz="600" b="0" i="1" baseline="0">
                <a:solidFill>
                  <a:schemeClr val="tx1"/>
                </a:solidFill>
              </a:defRPr>
            </a:lvl1pPr>
          </a:lstStyle>
          <a:p>
            <a:r>
              <a:rPr lang="de-DE"/>
              <a:t>Platz für Unterschrift</a:t>
            </a:r>
          </a:p>
        </p:txBody>
      </p:sp>
      <p:sp>
        <p:nvSpPr>
          <p:cNvPr id="18" name="Bildplatzhalter 16"/>
          <p:cNvSpPr>
            <a:spLocks noGrp="1"/>
          </p:cNvSpPr>
          <p:nvPr>
            <p:ph type="pic" sz="quarter" idx="20" hasCustomPrompt="1"/>
          </p:nvPr>
        </p:nvSpPr>
        <p:spPr>
          <a:xfrm>
            <a:off x="3523725" y="4378937"/>
            <a:ext cx="2160000" cy="328612"/>
          </a:xfrm>
        </p:spPr>
        <p:txBody>
          <a:bodyPr/>
          <a:lstStyle>
            <a:lvl1pPr algn="ctr">
              <a:defRPr sz="600" b="0" i="1" baseline="0">
                <a:solidFill>
                  <a:schemeClr val="tx1"/>
                </a:solidFill>
              </a:defRPr>
            </a:lvl1pPr>
          </a:lstStyle>
          <a:p>
            <a:r>
              <a:rPr lang="de-DE"/>
              <a:t>Platz für Unterschrift</a:t>
            </a:r>
          </a:p>
        </p:txBody>
      </p:sp>
      <p:sp>
        <p:nvSpPr>
          <p:cNvPr id="19" name="Bildplatzhalter 16"/>
          <p:cNvSpPr>
            <a:spLocks noGrp="1"/>
          </p:cNvSpPr>
          <p:nvPr>
            <p:ph type="pic" sz="quarter" idx="21" hasCustomPrompt="1"/>
          </p:nvPr>
        </p:nvSpPr>
        <p:spPr>
          <a:xfrm>
            <a:off x="6061540" y="4378937"/>
            <a:ext cx="2160000" cy="328612"/>
          </a:xfrm>
        </p:spPr>
        <p:txBody>
          <a:bodyPr/>
          <a:lstStyle>
            <a:lvl1pPr algn="ctr">
              <a:defRPr sz="600" b="0" i="1" baseline="0">
                <a:solidFill>
                  <a:schemeClr val="tx1"/>
                </a:solidFill>
              </a:defRPr>
            </a:lvl1pPr>
          </a:lstStyle>
          <a:p>
            <a:r>
              <a:rPr lang="de-DE"/>
              <a:t>Platz für Unterschrift</a:t>
            </a:r>
          </a:p>
        </p:txBody>
      </p:sp>
      <p:pic>
        <p:nvPicPr>
          <p:cNvPr id="20" name="Grafik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
            <a:off x="7843158" y="3877345"/>
            <a:ext cx="864000" cy="864000"/>
          </a:xfrm>
          <a:prstGeom prst="rect">
            <a:avLst/>
          </a:prstGeom>
        </p:spPr>
      </p:pic>
      <p:pic>
        <p:nvPicPr>
          <p:cNvPr id="21" name="Grafik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74043" y="215997"/>
            <a:ext cx="2046742" cy="288000"/>
          </a:xfrm>
          <a:prstGeom prst="rect">
            <a:avLst/>
          </a:prstGeom>
        </p:spPr>
      </p:pic>
    </p:spTree>
    <p:extLst>
      <p:ext uri="{BB962C8B-B14F-4D97-AF65-F5344CB8AC3E}">
        <p14:creationId xmlns:p14="http://schemas.microsoft.com/office/powerpoint/2010/main" val="3463819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valuationsplan">
    <p:spTree>
      <p:nvGrpSpPr>
        <p:cNvPr id="1" name=""/>
        <p:cNvGrpSpPr/>
        <p:nvPr/>
      </p:nvGrpSpPr>
      <p:grpSpPr>
        <a:xfrm>
          <a:off x="0" y="0"/>
          <a:ext cx="0" cy="0"/>
          <a:chOff x="0" y="0"/>
          <a:chExt cx="0" cy="0"/>
        </a:xfrm>
      </p:grpSpPr>
      <p:sp>
        <p:nvSpPr>
          <p:cNvPr id="4" name="Rechteck 3"/>
          <p:cNvSpPr/>
          <p:nvPr userDrawn="1"/>
        </p:nvSpPr>
        <p:spPr>
          <a:xfrm>
            <a:off x="431992" y="1004540"/>
            <a:ext cx="2613600" cy="1548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Rechteck 20"/>
          <p:cNvSpPr/>
          <p:nvPr userDrawn="1"/>
        </p:nvSpPr>
        <p:spPr>
          <a:xfrm>
            <a:off x="431992" y="2767338"/>
            <a:ext cx="2613600" cy="1800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p:cNvSpPr/>
          <p:nvPr userDrawn="1"/>
        </p:nvSpPr>
        <p:spPr>
          <a:xfrm>
            <a:off x="3278563" y="1004540"/>
            <a:ext cx="5446800" cy="1548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p:cNvSpPr/>
          <p:nvPr userDrawn="1"/>
        </p:nvSpPr>
        <p:spPr>
          <a:xfrm>
            <a:off x="3278563" y="2767338"/>
            <a:ext cx="5446800" cy="1800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Content Placeholder 2"/>
          <p:cNvSpPr>
            <a:spLocks noGrp="1"/>
          </p:cNvSpPr>
          <p:nvPr>
            <p:ph idx="1" hasCustomPrompt="1"/>
          </p:nvPr>
        </p:nvSpPr>
        <p:spPr>
          <a:xfrm>
            <a:off x="576939" y="1096696"/>
            <a:ext cx="2333315" cy="1436393"/>
          </a:xfrm>
        </p:spPr>
        <p:txBody>
          <a:bodyPr/>
          <a:lstStyle>
            <a:lvl1pPr>
              <a:lnSpc>
                <a:spcPct val="100000"/>
              </a:lnSpc>
              <a:tabLst>
                <a:tab pos="360363" algn="l"/>
              </a:tabLst>
              <a:defRPr sz="1200" b="1" baseline="0">
                <a:solidFill>
                  <a:schemeClr val="tx2"/>
                </a:solidFill>
              </a:defRPr>
            </a:lvl1pPr>
            <a:lvl2pPr>
              <a:spcBef>
                <a:spcPts val="0"/>
              </a:spcBef>
              <a:tabLst>
                <a:tab pos="1260000" algn="l"/>
                <a:tab pos="1440000" algn="l"/>
                <a:tab pos="1620000" algn="l"/>
                <a:tab pos="1800000" algn="l"/>
                <a:tab pos="1980000" algn="l"/>
                <a:tab pos="2160000" algn="l"/>
              </a:tabLst>
              <a:defRPr sz="1000" b="0"/>
            </a:lvl2p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0" name="Content Placeholder 2"/>
          <p:cNvSpPr>
            <a:spLocks noGrp="1"/>
          </p:cNvSpPr>
          <p:nvPr>
            <p:ph idx="15" hasCustomPrompt="1"/>
          </p:nvPr>
        </p:nvSpPr>
        <p:spPr>
          <a:xfrm>
            <a:off x="576939" y="2847110"/>
            <a:ext cx="2333315" cy="1696152"/>
          </a:xfrm>
        </p:spPr>
        <p:txBody>
          <a:bodyPr/>
          <a:lstStyle>
            <a:lvl1pPr>
              <a:lnSpc>
                <a:spcPct val="100000"/>
              </a:lnSpc>
              <a:tabLst>
                <a:tab pos="360363" algn="l"/>
              </a:tabLst>
              <a:defRPr sz="1200" b="1" baseline="0">
                <a:solidFill>
                  <a:schemeClr val="tx2"/>
                </a:solidFill>
              </a:defRPr>
            </a:lvl1pPr>
            <a:lvl2pPr marL="180000" indent="-180000">
              <a:spcBef>
                <a:spcPts val="0"/>
              </a:spcBef>
              <a:buClr>
                <a:schemeClr val="tx2"/>
              </a:buClr>
              <a:buFont typeface="Arial" panose="020B0604020202020204" pitchFamily="34" charset="0"/>
              <a:buChar char="•"/>
              <a:defRPr sz="1000" b="0"/>
            </a:lvl2pPr>
          </a:lstStyle>
          <a:p>
            <a:pPr lvl="0"/>
            <a:r>
              <a:rPr lang="de-DE"/>
              <a:t>Mastertextformat bearbeiten</a:t>
            </a:r>
          </a:p>
        </p:txBody>
      </p:sp>
      <p:sp>
        <p:nvSpPr>
          <p:cNvPr id="18" name="Content Placeholder 2"/>
          <p:cNvSpPr>
            <a:spLocks noGrp="1"/>
          </p:cNvSpPr>
          <p:nvPr>
            <p:ph idx="17" hasCustomPrompt="1"/>
          </p:nvPr>
        </p:nvSpPr>
        <p:spPr>
          <a:xfrm>
            <a:off x="3413901" y="1096696"/>
            <a:ext cx="2186800" cy="1436393"/>
          </a:xfrm>
        </p:spPr>
        <p:txBody>
          <a:bodyPr/>
          <a:lstStyle>
            <a:lvl1pPr>
              <a:lnSpc>
                <a:spcPct val="100000"/>
              </a:lnSpc>
              <a:tabLst>
                <a:tab pos="360363" algn="l"/>
              </a:tabLst>
              <a:defRPr sz="1200" b="1" baseline="0">
                <a:solidFill>
                  <a:schemeClr val="tx2"/>
                </a:solidFill>
              </a:defRPr>
            </a:lvl1pPr>
            <a:lvl2pPr>
              <a:spcBef>
                <a:spcPts val="0"/>
              </a:spcBef>
              <a:tabLst>
                <a:tab pos="1260000" algn="l"/>
                <a:tab pos="1440000" algn="l"/>
                <a:tab pos="1620000" algn="l"/>
                <a:tab pos="1800000" algn="l"/>
                <a:tab pos="1980000" algn="l"/>
                <a:tab pos="2160000" algn="l"/>
              </a:tabLst>
              <a:defRPr sz="1000" b="0" i="0"/>
            </a:lvl2pPr>
            <a:lvl3pPr>
              <a:lnSpc>
                <a:spcPts val="840"/>
              </a:lnSpc>
              <a:defRPr sz="700" b="0" i="1"/>
            </a:lvl3pPr>
          </a:lstStyle>
          <a:p>
            <a:pPr lvl="0"/>
            <a:r>
              <a:rPr lang="de-DE"/>
              <a:t>Mastertextformat bearbeiten</a:t>
            </a:r>
          </a:p>
          <a:p>
            <a:pPr lvl="1"/>
            <a:r>
              <a:rPr lang="de-DE"/>
              <a:t>Ebene 2</a:t>
            </a:r>
          </a:p>
          <a:p>
            <a:pPr lvl="2"/>
            <a:r>
              <a:rPr lang="de-DE"/>
              <a:t>Ebene 3</a:t>
            </a:r>
          </a:p>
        </p:txBody>
      </p:sp>
      <p:sp>
        <p:nvSpPr>
          <p:cNvPr id="19" name="Content Placeholder 2"/>
          <p:cNvSpPr>
            <a:spLocks noGrp="1"/>
          </p:cNvSpPr>
          <p:nvPr>
            <p:ph idx="18" hasCustomPrompt="1"/>
          </p:nvPr>
        </p:nvSpPr>
        <p:spPr>
          <a:xfrm>
            <a:off x="3413901" y="2847110"/>
            <a:ext cx="5079468" cy="1696152"/>
          </a:xfrm>
        </p:spPr>
        <p:txBody>
          <a:bodyPr/>
          <a:lstStyle>
            <a:lvl1pPr>
              <a:lnSpc>
                <a:spcPct val="100000"/>
              </a:lnSpc>
              <a:tabLst>
                <a:tab pos="360363" algn="l"/>
              </a:tabLst>
              <a:defRPr sz="1200" b="1" baseline="0">
                <a:solidFill>
                  <a:schemeClr val="tx2"/>
                </a:solidFill>
              </a:defRPr>
            </a:lvl1pPr>
            <a:lvl2pPr>
              <a:lnSpc>
                <a:spcPts val="1300"/>
              </a:lnSpc>
              <a:spcBef>
                <a:spcPts val="0"/>
              </a:spcBef>
              <a:tabLst>
                <a:tab pos="1260000" algn="l"/>
                <a:tab pos="1440000" algn="l"/>
                <a:tab pos="1620000" algn="l"/>
                <a:tab pos="1800000" algn="l"/>
                <a:tab pos="1980000" algn="l"/>
                <a:tab pos="2160000" algn="l"/>
              </a:tabLst>
              <a:defRPr sz="1000" b="0"/>
            </a:lvl2pPr>
            <a:lvl3pPr>
              <a:lnSpc>
                <a:spcPts val="840"/>
              </a:lnSpc>
              <a:defRPr sz="700"/>
            </a:lvl3pPr>
          </a:lstStyle>
          <a:p>
            <a:pPr lvl="0"/>
            <a:r>
              <a:rPr lang="de-DE"/>
              <a:t>Mastertextformat bearbeiten</a:t>
            </a:r>
          </a:p>
          <a:p>
            <a:pPr lvl="1"/>
            <a:r>
              <a:rPr lang="de-DE"/>
              <a:t>Ebene 2</a:t>
            </a:r>
          </a:p>
        </p:txBody>
      </p:sp>
      <p:sp>
        <p:nvSpPr>
          <p:cNvPr id="8" name="Titel 7"/>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3536262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Kap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431993" y="3942000"/>
            <a:ext cx="6858000" cy="579281"/>
          </a:xfrm>
        </p:spPr>
        <p:txBody>
          <a:bodyPr anchor="t" anchorCtr="0"/>
          <a:lstStyle>
            <a:lvl1pPr algn="l">
              <a:lnSpc>
                <a:spcPts val="3000"/>
              </a:lnSpc>
              <a:defRPr sz="2500"/>
            </a:lvl1pPr>
          </a:lstStyle>
          <a:p>
            <a:r>
              <a:rPr lang="de-DE"/>
              <a:t>Mastertitelformat bearbeiten</a:t>
            </a:r>
            <a:endParaRPr lang="en-US"/>
          </a:p>
        </p:txBody>
      </p:sp>
      <p:sp>
        <p:nvSpPr>
          <p:cNvPr id="3" name="Subtitle 2"/>
          <p:cNvSpPr>
            <a:spLocks noGrp="1"/>
          </p:cNvSpPr>
          <p:nvPr>
            <p:ph type="subTitle" idx="1"/>
          </p:nvPr>
        </p:nvSpPr>
        <p:spPr>
          <a:xfrm>
            <a:off x="431993" y="3672000"/>
            <a:ext cx="6858000" cy="241598"/>
          </a:xfrm>
        </p:spPr>
        <p:txBody>
          <a:bodyPr anchor="t" anchorCtr="0"/>
          <a:lstStyle>
            <a:lvl1pPr marL="0" indent="0" algn="l">
              <a:lnSpc>
                <a:spcPts val="1600"/>
              </a:lnSpc>
              <a:buNone/>
              <a:defRPr sz="1400" b="0">
                <a:latin typeface="HelveticaNeueLT Std"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a:p>
        </p:txBody>
      </p:sp>
      <p:sp>
        <p:nvSpPr>
          <p:cNvPr id="86" name="Bildplatzhalter 14"/>
          <p:cNvSpPr>
            <a:spLocks noGrp="1"/>
          </p:cNvSpPr>
          <p:nvPr>
            <p:ph type="pic" sz="quarter" idx="13"/>
          </p:nvPr>
        </p:nvSpPr>
        <p:spPr>
          <a:xfrm>
            <a:off x="431993" y="719988"/>
            <a:ext cx="8280000" cy="2736000"/>
          </a:xfrm>
        </p:spPr>
        <p:txBody>
          <a:bodyPr/>
          <a:lstStyle/>
          <a:p>
            <a:r>
              <a:rPr lang="de-DE"/>
              <a:t>Bild durch Klicken auf Symbol hinzufügen</a:t>
            </a:r>
          </a:p>
        </p:txBody>
      </p:sp>
      <p:sp>
        <p:nvSpPr>
          <p:cNvPr id="87" name="Textplatzhalter 34"/>
          <p:cNvSpPr>
            <a:spLocks noGrp="1"/>
          </p:cNvSpPr>
          <p:nvPr>
            <p:ph type="body" sz="quarter" idx="14" hasCustomPrompt="1"/>
          </p:nvPr>
        </p:nvSpPr>
        <p:spPr>
          <a:xfrm>
            <a:off x="8409567" y="719988"/>
            <a:ext cx="194295" cy="2628000"/>
          </a:xfrm>
        </p:spPr>
        <p:txBody>
          <a:bodyPr vert="vert270" anchor="b" anchorCtr="0"/>
          <a:lstStyle>
            <a:lvl1pPr>
              <a:lnSpc>
                <a:spcPts val="900"/>
              </a:lnSpc>
              <a:defRPr sz="700" b="0" i="0" baseline="0">
                <a:solidFill>
                  <a:schemeClr val="tx1"/>
                </a:solidFill>
              </a:defRPr>
            </a:lvl1pPr>
          </a:lstStyle>
          <a:p>
            <a:pPr lvl="0"/>
            <a:r>
              <a:rPr lang="de-DE"/>
              <a:t>@ Bildnachweis</a:t>
            </a:r>
          </a:p>
        </p:txBody>
      </p:sp>
      <p:sp>
        <p:nvSpPr>
          <p:cNvPr id="18" name="Fußzeilenplatzhalter 17"/>
          <p:cNvSpPr>
            <a:spLocks noGrp="1"/>
          </p:cNvSpPr>
          <p:nvPr>
            <p:ph type="ftr" sz="quarter" idx="15"/>
          </p:nvPr>
        </p:nvSpPr>
        <p:spPr/>
        <p:txBody>
          <a:bodyPr/>
          <a:lstStyle/>
          <a:p>
            <a:r>
              <a:rPr lang="de-DE"/>
              <a:t>Methodensammlung Projektplanung</a:t>
            </a:r>
          </a:p>
        </p:txBody>
      </p:sp>
      <p:sp>
        <p:nvSpPr>
          <p:cNvPr id="19" name="Foliennummernplatzhalter 18"/>
          <p:cNvSpPr>
            <a:spLocks noGrp="1"/>
          </p:cNvSpPr>
          <p:nvPr>
            <p:ph type="sldNum" sz="quarter" idx="16"/>
          </p:nvPr>
        </p:nvSpPr>
        <p:spPr/>
        <p:txBody>
          <a:bodyPr/>
          <a:lstStyle/>
          <a:p>
            <a:fld id="{EADB90F9-9C8B-4738-A50E-8F04301A8C13}" type="slidenum">
              <a:rPr lang="de-DE" smtClean="0"/>
              <a:pPr/>
              <a:t>‹Nr.›</a:t>
            </a:fld>
            <a:endParaRPr lang="de-DE"/>
          </a:p>
        </p:txBody>
      </p:sp>
    </p:spTree>
    <p:extLst>
      <p:ext uri="{BB962C8B-B14F-4D97-AF65-F5344CB8AC3E}">
        <p14:creationId xmlns:p14="http://schemas.microsoft.com/office/powerpoint/2010/main" val="2071529724"/>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p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431993" y="3942000"/>
            <a:ext cx="6858000" cy="579281"/>
          </a:xfrm>
        </p:spPr>
        <p:txBody>
          <a:bodyPr anchor="t" anchorCtr="0"/>
          <a:lstStyle>
            <a:lvl1pPr algn="l">
              <a:lnSpc>
                <a:spcPts val="3000"/>
              </a:lnSpc>
              <a:defRPr sz="2500"/>
            </a:lvl1pPr>
          </a:lstStyle>
          <a:p>
            <a:r>
              <a:rPr lang="de-DE"/>
              <a:t>Mastertitelformat bearbeiten</a:t>
            </a:r>
            <a:endParaRPr lang="en-US"/>
          </a:p>
        </p:txBody>
      </p:sp>
      <p:sp>
        <p:nvSpPr>
          <p:cNvPr id="3" name="Subtitle 2"/>
          <p:cNvSpPr>
            <a:spLocks noGrp="1"/>
          </p:cNvSpPr>
          <p:nvPr>
            <p:ph type="subTitle" idx="1"/>
          </p:nvPr>
        </p:nvSpPr>
        <p:spPr>
          <a:xfrm>
            <a:off x="431993" y="3672000"/>
            <a:ext cx="6858000" cy="241598"/>
          </a:xfrm>
        </p:spPr>
        <p:txBody>
          <a:bodyPr anchor="t" anchorCtr="0"/>
          <a:lstStyle>
            <a:lvl1pPr marL="0" indent="0" algn="l">
              <a:lnSpc>
                <a:spcPts val="1600"/>
              </a:lnSpc>
              <a:buNone/>
              <a:defRPr sz="1400" b="0">
                <a:latin typeface="HelveticaNeueLT Std"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a:p>
        </p:txBody>
      </p:sp>
      <p:sp>
        <p:nvSpPr>
          <p:cNvPr id="86" name="Bildplatzhalter 14"/>
          <p:cNvSpPr>
            <a:spLocks noGrp="1"/>
          </p:cNvSpPr>
          <p:nvPr>
            <p:ph type="pic" sz="quarter" idx="13"/>
          </p:nvPr>
        </p:nvSpPr>
        <p:spPr>
          <a:xfrm>
            <a:off x="431993" y="719988"/>
            <a:ext cx="8280000" cy="2736000"/>
          </a:xfrm>
        </p:spPr>
        <p:txBody>
          <a:bodyPr/>
          <a:lstStyle/>
          <a:p>
            <a:r>
              <a:rPr lang="de-DE"/>
              <a:t>Bild durch Klicken auf Symbol hinzufügen</a:t>
            </a:r>
          </a:p>
        </p:txBody>
      </p:sp>
      <p:sp>
        <p:nvSpPr>
          <p:cNvPr id="87" name="Textplatzhalter 34"/>
          <p:cNvSpPr>
            <a:spLocks noGrp="1"/>
          </p:cNvSpPr>
          <p:nvPr>
            <p:ph type="body" sz="quarter" idx="14" hasCustomPrompt="1"/>
          </p:nvPr>
        </p:nvSpPr>
        <p:spPr>
          <a:xfrm>
            <a:off x="8409567" y="719988"/>
            <a:ext cx="194295" cy="2628000"/>
          </a:xfrm>
        </p:spPr>
        <p:txBody>
          <a:bodyPr vert="vert270" anchor="b" anchorCtr="0"/>
          <a:lstStyle>
            <a:lvl1pPr>
              <a:lnSpc>
                <a:spcPts val="900"/>
              </a:lnSpc>
              <a:defRPr sz="700" b="0" i="0" baseline="0">
                <a:solidFill>
                  <a:schemeClr val="tx1"/>
                </a:solidFill>
              </a:defRPr>
            </a:lvl1pPr>
          </a:lstStyle>
          <a:p>
            <a:pPr lvl="0"/>
            <a:r>
              <a:rPr lang="de-DE"/>
              <a:t>@ Bildnachweis</a:t>
            </a:r>
          </a:p>
        </p:txBody>
      </p:sp>
      <p:sp>
        <p:nvSpPr>
          <p:cNvPr id="18" name="Fußzeilenplatzhalter 17"/>
          <p:cNvSpPr>
            <a:spLocks noGrp="1"/>
          </p:cNvSpPr>
          <p:nvPr>
            <p:ph type="ftr" sz="quarter" idx="15"/>
          </p:nvPr>
        </p:nvSpPr>
        <p:spPr/>
        <p:txBody>
          <a:bodyPr/>
          <a:lstStyle/>
          <a:p>
            <a:r>
              <a:rPr lang="de-DE"/>
              <a:t>Methodensammlung Projektplanung</a:t>
            </a:r>
          </a:p>
        </p:txBody>
      </p:sp>
      <p:sp>
        <p:nvSpPr>
          <p:cNvPr id="19" name="Foliennummernplatzhalter 18"/>
          <p:cNvSpPr>
            <a:spLocks noGrp="1"/>
          </p:cNvSpPr>
          <p:nvPr>
            <p:ph type="sldNum" sz="quarter" idx="16"/>
          </p:nvPr>
        </p:nvSpPr>
        <p:spPr/>
        <p:txBody>
          <a:bodyPr/>
          <a:lstStyle/>
          <a:p>
            <a:fld id="{EADB90F9-9C8B-4738-A50E-8F04301A8C13}" type="slidenum">
              <a:rPr lang="de-DE" smtClean="0"/>
              <a:pPr/>
              <a:t>‹Nr.›</a:t>
            </a:fld>
            <a:endParaRPr lang="de-DE"/>
          </a:p>
        </p:txBody>
      </p:sp>
      <p:pic>
        <p:nvPicPr>
          <p:cNvPr id="9" name="Grafik 8"/>
          <p:cNvPicPr>
            <a:picLocks noChangeAspect="1"/>
          </p:cNvPicPr>
          <p:nvPr userDrawn="1"/>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0" y="3826"/>
            <a:ext cx="9144000" cy="5143500"/>
          </a:xfrm>
          <a:prstGeom prst="rect">
            <a:avLst/>
          </a:prstGeom>
        </p:spPr>
      </p:pic>
    </p:spTree>
    <p:extLst>
      <p:ext uri="{BB962C8B-B14F-4D97-AF65-F5344CB8AC3E}">
        <p14:creationId xmlns:p14="http://schemas.microsoft.com/office/powerpoint/2010/main" val="3755707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Tree>
    <p:extLst>
      <p:ext uri="{BB962C8B-B14F-4D97-AF65-F5344CB8AC3E}">
        <p14:creationId xmlns:p14="http://schemas.microsoft.com/office/powerpoint/2010/main" val="303229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el und Aufzählung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lvl1pPr>
              <a:defRPr/>
            </a:lvl1pPr>
            <a:lvl3pPr>
              <a:defRPr/>
            </a:lvl3pPr>
            <a:lvl4pPr marL="216000" indent="-216000">
              <a:buNone/>
              <a:defRPr/>
            </a:lvl4pPr>
            <a:lvl5pPr marL="576000" indent="-360000">
              <a:buNone/>
              <a:defRPr/>
            </a:lvl5pPr>
            <a:lvl6pPr marL="1080000" indent="-504000">
              <a:buNone/>
              <a:defRPr/>
            </a:lvl6p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Tree>
    <p:extLst>
      <p:ext uri="{BB962C8B-B14F-4D97-AF65-F5344CB8AC3E}">
        <p14:creationId xmlns:p14="http://schemas.microsoft.com/office/powerpoint/2010/main" val="3936174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und Inhalt links mit Bild rechts">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p:nvPr>
        </p:nvSpPr>
        <p:spPr>
          <a:xfrm>
            <a:off x="431993" y="1394938"/>
            <a:ext cx="4031935" cy="3166758"/>
          </a:xfrm>
        </p:spPr>
        <p:txBody>
          <a:body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679924" y="1394938"/>
            <a:ext cx="4032000" cy="314105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8408893" y="1394938"/>
            <a:ext cx="194471" cy="3033049"/>
          </a:xfrm>
        </p:spPr>
        <p:txBody>
          <a:bodyPr vert="vert270" anchor="b" anchorCtr="0"/>
          <a:lstStyle>
            <a:lvl1pPr>
              <a:lnSpc>
                <a:spcPts val="900"/>
              </a:lnSpc>
              <a:defRPr sz="700" b="0" i="0" baseline="0">
                <a:solidFill>
                  <a:schemeClr val="tx1"/>
                </a:solidFill>
              </a:defRPr>
            </a:lvl1pPr>
          </a:lstStyle>
          <a:p>
            <a:pPr lvl="0"/>
            <a:r>
              <a:rPr lang="de-DE"/>
              <a:t>@ Bildnachweis</a:t>
            </a:r>
          </a:p>
        </p:txBody>
      </p:sp>
    </p:spTree>
    <p:extLst>
      <p:ext uri="{BB962C8B-B14F-4D97-AF65-F5344CB8AC3E}">
        <p14:creationId xmlns:p14="http://schemas.microsoft.com/office/powerpoint/2010/main" val="41455565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und Bild links mit Inhalt rechts">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p:nvPr>
        </p:nvSpPr>
        <p:spPr>
          <a:xfrm>
            <a:off x="4680000" y="1394938"/>
            <a:ext cx="4031935" cy="3166758"/>
          </a:xfrm>
        </p:spPr>
        <p:txBody>
          <a:body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32000" y="1394938"/>
            <a:ext cx="4032000" cy="314105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4161600" y="1394938"/>
            <a:ext cx="194471" cy="3033049"/>
          </a:xfrm>
        </p:spPr>
        <p:txBody>
          <a:bodyPr vert="vert270" anchor="b" anchorCtr="0"/>
          <a:lstStyle>
            <a:lvl1pPr>
              <a:lnSpc>
                <a:spcPts val="900"/>
              </a:lnSpc>
              <a:defRPr sz="700" b="0" i="0" baseline="0">
                <a:solidFill>
                  <a:schemeClr val="tx1"/>
                </a:solidFill>
              </a:defRPr>
            </a:lvl1pPr>
          </a:lstStyle>
          <a:p>
            <a:pPr lvl="0"/>
            <a:r>
              <a:rPr lang="de-DE"/>
              <a:t>@ Bildnachweis</a:t>
            </a:r>
          </a:p>
        </p:txBody>
      </p:sp>
    </p:spTree>
    <p:extLst>
      <p:ext uri="{BB962C8B-B14F-4D97-AF65-F5344CB8AC3E}">
        <p14:creationId xmlns:p14="http://schemas.microsoft.com/office/powerpoint/2010/main" val="210267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und zwei Inhalte mit Bild rechts">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hasCustomPrompt="1"/>
          </p:nvPr>
        </p:nvSpPr>
        <p:spPr>
          <a:xfrm>
            <a:off x="431993" y="2419696"/>
            <a:ext cx="4031935" cy="2142000"/>
          </a:xfrm>
        </p:spPr>
        <p:txBody>
          <a:bodyPr/>
          <a:lstStyle>
            <a:lvl1pPr>
              <a:defRPr/>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679924" y="2419696"/>
            <a:ext cx="4032000" cy="214200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8408893" y="2419696"/>
            <a:ext cx="194471" cy="2034000"/>
          </a:xfrm>
        </p:spPr>
        <p:txBody>
          <a:bodyPr vert="vert270" anchor="b" anchorCtr="0"/>
          <a:lstStyle>
            <a:lvl1pPr>
              <a:lnSpc>
                <a:spcPts val="900"/>
              </a:lnSpc>
              <a:defRPr sz="700" b="0" i="0" baseline="0">
                <a:solidFill>
                  <a:schemeClr val="tx1"/>
                </a:solidFill>
              </a:defRPr>
            </a:lvl1pPr>
          </a:lstStyle>
          <a:p>
            <a:pPr lvl="0"/>
            <a:r>
              <a:rPr lang="de-DE"/>
              <a:t>@ Bildnachweis</a:t>
            </a:r>
          </a:p>
        </p:txBody>
      </p:sp>
      <p:sp>
        <p:nvSpPr>
          <p:cNvPr id="8" name="Content Placeholder 2"/>
          <p:cNvSpPr>
            <a:spLocks noGrp="1"/>
          </p:cNvSpPr>
          <p:nvPr>
            <p:ph idx="15" hasCustomPrompt="1"/>
          </p:nvPr>
        </p:nvSpPr>
        <p:spPr>
          <a:xfrm>
            <a:off x="431992" y="1394938"/>
            <a:ext cx="8279931" cy="896457"/>
          </a:xfrm>
        </p:spPr>
        <p:txBody>
          <a:bodyPr/>
          <a:lstStyle>
            <a:lvl1pPr>
              <a:defRPr/>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1363061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el und zwei Inhalte mit Bild links">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hasCustomPrompt="1"/>
          </p:nvPr>
        </p:nvSpPr>
        <p:spPr>
          <a:xfrm>
            <a:off x="4680000" y="2419696"/>
            <a:ext cx="4031935" cy="2142000"/>
          </a:xfrm>
        </p:spPr>
        <p:txBody>
          <a:bodyPr/>
          <a:lstStyle>
            <a:lvl1pPr>
              <a:defRPr/>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32000" y="2419696"/>
            <a:ext cx="4032000" cy="214200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4161600" y="2419696"/>
            <a:ext cx="194471" cy="2034000"/>
          </a:xfrm>
        </p:spPr>
        <p:txBody>
          <a:bodyPr vert="vert270" anchor="b" anchorCtr="0"/>
          <a:lstStyle>
            <a:lvl1pPr>
              <a:lnSpc>
                <a:spcPts val="900"/>
              </a:lnSpc>
              <a:defRPr sz="700" b="0" i="0" baseline="0">
                <a:solidFill>
                  <a:schemeClr val="tx1"/>
                </a:solidFill>
              </a:defRPr>
            </a:lvl1pPr>
          </a:lstStyle>
          <a:p>
            <a:pPr lvl="0"/>
            <a:r>
              <a:rPr lang="de-DE"/>
              <a:t>@ Bildnachweis</a:t>
            </a:r>
          </a:p>
        </p:txBody>
      </p:sp>
      <p:sp>
        <p:nvSpPr>
          <p:cNvPr id="8" name="Content Placeholder 2"/>
          <p:cNvSpPr>
            <a:spLocks noGrp="1"/>
          </p:cNvSpPr>
          <p:nvPr>
            <p:ph idx="15" hasCustomPrompt="1"/>
          </p:nvPr>
        </p:nvSpPr>
        <p:spPr>
          <a:xfrm>
            <a:off x="431992" y="1394938"/>
            <a:ext cx="8279931" cy="896457"/>
          </a:xfrm>
        </p:spPr>
        <p:txBody>
          <a:bodyPr/>
          <a:lstStyle>
            <a:lvl1pPr>
              <a:defRPr/>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4021904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Inhaltsverzeichn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hasCustomPrompt="1"/>
          </p:nvPr>
        </p:nvSpPr>
        <p:spPr/>
        <p:txBody>
          <a:bodyPr/>
          <a:lstStyle>
            <a:lvl1pPr>
              <a:lnSpc>
                <a:spcPts val="2400"/>
              </a:lnSpc>
              <a:tabLst>
                <a:tab pos="360363" algn="l"/>
              </a:tabLst>
              <a:defRPr b="0">
                <a:solidFill>
                  <a:schemeClr val="tx1"/>
                </a:solidFill>
              </a:defRPr>
            </a:lvl1pPr>
          </a:lstStyle>
          <a:p>
            <a:pPr lvl="0"/>
            <a:r>
              <a:rPr lang="de-DE"/>
              <a:t>Mastertextformat bearbeiten</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Tree>
    <p:extLst>
      <p:ext uri="{BB962C8B-B14F-4D97-AF65-F5344CB8AC3E}">
        <p14:creationId xmlns:p14="http://schemas.microsoft.com/office/powerpoint/2010/main" val="30826259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el und Inhalt schmal mit Bild rechts">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p:nvPr>
        </p:nvSpPr>
        <p:spPr>
          <a:xfrm>
            <a:off x="431992" y="1394938"/>
            <a:ext cx="2613600" cy="3166758"/>
          </a:xfrm>
        </p:spPr>
        <p:txBody>
          <a:body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3265200" y="1394938"/>
            <a:ext cx="5446800" cy="314105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8409600" y="1394938"/>
            <a:ext cx="194471" cy="3033049"/>
          </a:xfrm>
        </p:spPr>
        <p:txBody>
          <a:bodyPr vert="vert270" anchor="b" anchorCtr="0"/>
          <a:lstStyle>
            <a:lvl1pPr>
              <a:lnSpc>
                <a:spcPts val="900"/>
              </a:lnSpc>
              <a:defRPr sz="700" b="0" i="0" baseline="0">
                <a:solidFill>
                  <a:schemeClr val="tx1"/>
                </a:solidFill>
              </a:defRPr>
            </a:lvl1pPr>
          </a:lstStyle>
          <a:p>
            <a:pPr lvl="0"/>
            <a:r>
              <a:rPr lang="de-DE"/>
              <a:t>@ Bildnachweis</a:t>
            </a:r>
          </a:p>
        </p:txBody>
      </p:sp>
    </p:spTree>
    <p:extLst>
      <p:ext uri="{BB962C8B-B14F-4D97-AF65-F5344CB8AC3E}">
        <p14:creationId xmlns:p14="http://schemas.microsoft.com/office/powerpoint/2010/main" val="28348345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el und Inhalt schmal mit Bild links">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p:nvPr>
        </p:nvSpPr>
        <p:spPr>
          <a:xfrm>
            <a:off x="6098400" y="1394938"/>
            <a:ext cx="2613600" cy="3166758"/>
          </a:xfrm>
        </p:spPr>
        <p:txBody>
          <a:body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32000" y="1394938"/>
            <a:ext cx="5446800" cy="314105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5576400" y="1394938"/>
            <a:ext cx="194471" cy="3033049"/>
          </a:xfrm>
        </p:spPr>
        <p:txBody>
          <a:bodyPr vert="vert270" anchor="b" anchorCtr="0"/>
          <a:lstStyle>
            <a:lvl1pPr>
              <a:lnSpc>
                <a:spcPts val="900"/>
              </a:lnSpc>
              <a:defRPr sz="700" b="0" i="0" baseline="0">
                <a:solidFill>
                  <a:schemeClr val="tx1"/>
                </a:solidFill>
              </a:defRPr>
            </a:lvl1pPr>
          </a:lstStyle>
          <a:p>
            <a:pPr lvl="0"/>
            <a:r>
              <a:rPr lang="de-DE"/>
              <a:t>@ Bildnachweis</a:t>
            </a:r>
          </a:p>
        </p:txBody>
      </p:sp>
    </p:spTree>
    <p:extLst>
      <p:ext uri="{BB962C8B-B14F-4D97-AF65-F5344CB8AC3E}">
        <p14:creationId xmlns:p14="http://schemas.microsoft.com/office/powerpoint/2010/main" val="28775012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und Inhalt 3-spaltig">
    <p:spTree>
      <p:nvGrpSpPr>
        <p:cNvPr id="1" name=""/>
        <p:cNvGrpSpPr/>
        <p:nvPr/>
      </p:nvGrpSpPr>
      <p:grpSpPr>
        <a:xfrm>
          <a:off x="0" y="0"/>
          <a:ext cx="0" cy="0"/>
          <a:chOff x="0" y="0"/>
          <a:chExt cx="0" cy="0"/>
        </a:xfrm>
      </p:grpSpPr>
      <p:sp>
        <p:nvSpPr>
          <p:cNvPr id="2" name="Title 1"/>
          <p:cNvSpPr>
            <a:spLocks noGrp="1"/>
          </p:cNvSpPr>
          <p:nvPr>
            <p:ph type="title"/>
          </p:nvPr>
        </p:nvSpPr>
        <p:spPr>
          <a:xfrm>
            <a:off x="431992" y="719988"/>
            <a:ext cx="8280000" cy="589318"/>
          </a:xfrm>
        </p:spPr>
        <p:txBody>
          <a:bodyPr/>
          <a:lstStyle/>
          <a:p>
            <a:r>
              <a:rPr lang="de-DE"/>
              <a:t>Mastertitelformat bearbeiten</a:t>
            </a:r>
            <a:endParaRPr lang="en-US"/>
          </a:p>
        </p:txBody>
      </p:sp>
      <p:sp>
        <p:nvSpPr>
          <p:cNvPr id="3" name="Content Placeholder 2"/>
          <p:cNvSpPr>
            <a:spLocks noGrp="1"/>
          </p:cNvSpPr>
          <p:nvPr>
            <p:ph idx="1"/>
          </p:nvPr>
        </p:nvSpPr>
        <p:spPr>
          <a:xfrm>
            <a:off x="431992" y="1394938"/>
            <a:ext cx="2617200" cy="3166758"/>
          </a:xfrm>
        </p:spPr>
        <p:txBody>
          <a:bodyPr/>
          <a:lstStyle/>
          <a:p>
            <a:pPr lvl="0"/>
            <a:r>
              <a:rPr lang="de-DE"/>
              <a:t>Mastertextformat bearbeiten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8" name="Content Placeholder 2"/>
          <p:cNvSpPr>
            <a:spLocks noGrp="1"/>
          </p:cNvSpPr>
          <p:nvPr>
            <p:ph idx="13"/>
          </p:nvPr>
        </p:nvSpPr>
        <p:spPr>
          <a:xfrm>
            <a:off x="3265200" y="1394938"/>
            <a:ext cx="2617200" cy="3166758"/>
          </a:xfrm>
        </p:spPr>
        <p:txBody>
          <a:bodyPr/>
          <a:lstStyle/>
          <a:p>
            <a:pPr lvl="0"/>
            <a:r>
              <a:rPr lang="de-DE"/>
              <a:t>Mastertextformat bearbeiten</a:t>
            </a:r>
          </a:p>
        </p:txBody>
      </p:sp>
      <p:sp>
        <p:nvSpPr>
          <p:cNvPr id="9" name="Content Placeholder 2"/>
          <p:cNvSpPr>
            <a:spLocks noGrp="1"/>
          </p:cNvSpPr>
          <p:nvPr>
            <p:ph idx="14"/>
          </p:nvPr>
        </p:nvSpPr>
        <p:spPr>
          <a:xfrm>
            <a:off x="6098400" y="1394938"/>
            <a:ext cx="2617200" cy="3166758"/>
          </a:xfrm>
        </p:spPr>
        <p:txBody>
          <a:bodyPr/>
          <a:lstStyle/>
          <a:p>
            <a:pPr lvl="0"/>
            <a:r>
              <a:rPr lang="de-DE"/>
              <a:t>Mastertextformat bearbeiten</a:t>
            </a:r>
          </a:p>
        </p:txBody>
      </p:sp>
    </p:spTree>
    <p:extLst>
      <p:ext uri="{BB962C8B-B14F-4D97-AF65-F5344CB8AC3E}">
        <p14:creationId xmlns:p14="http://schemas.microsoft.com/office/powerpoint/2010/main" val="1712952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ur Bild">
    <p:spTree>
      <p:nvGrpSpPr>
        <p:cNvPr id="1" name=""/>
        <p:cNvGrpSpPr/>
        <p:nvPr/>
      </p:nvGrpSpPr>
      <p:grpSpPr>
        <a:xfrm>
          <a:off x="0" y="0"/>
          <a:ext cx="0" cy="0"/>
          <a:chOff x="0" y="0"/>
          <a:chExt cx="0" cy="0"/>
        </a:xfrm>
      </p:grpSpPr>
      <p:sp>
        <p:nvSpPr>
          <p:cNvPr id="15" name="Bildplatzhalter 14"/>
          <p:cNvSpPr>
            <a:spLocks noGrp="1"/>
          </p:cNvSpPr>
          <p:nvPr>
            <p:ph type="pic" sz="quarter" idx="13"/>
          </p:nvPr>
        </p:nvSpPr>
        <p:spPr>
          <a:xfrm>
            <a:off x="432000" y="719988"/>
            <a:ext cx="8279992" cy="3817750"/>
          </a:xfrm>
        </p:spPr>
        <p:txBody>
          <a:bodyPr/>
          <a:lstStyle/>
          <a:p>
            <a:r>
              <a:rPr lang="de-DE"/>
              <a:t>Bild durch Klicken auf Symbol hinzufügen</a:t>
            </a:r>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35" name="Textplatzhalter 34"/>
          <p:cNvSpPr>
            <a:spLocks noGrp="1"/>
          </p:cNvSpPr>
          <p:nvPr>
            <p:ph type="body" sz="quarter" idx="14" hasCustomPrompt="1"/>
          </p:nvPr>
        </p:nvSpPr>
        <p:spPr>
          <a:xfrm>
            <a:off x="8409600" y="719988"/>
            <a:ext cx="194471" cy="3711600"/>
          </a:xfrm>
        </p:spPr>
        <p:txBody>
          <a:bodyPr vert="vert270" anchor="b" anchorCtr="0"/>
          <a:lstStyle>
            <a:lvl1pPr>
              <a:lnSpc>
                <a:spcPts val="900"/>
              </a:lnSpc>
              <a:defRPr sz="700" b="0" i="0" baseline="0">
                <a:solidFill>
                  <a:schemeClr val="tx1"/>
                </a:solidFill>
              </a:defRPr>
            </a:lvl1pPr>
          </a:lstStyle>
          <a:p>
            <a:pPr lvl="0"/>
            <a:r>
              <a:rPr lang="de-DE"/>
              <a:t>@ Bildnachweis</a:t>
            </a:r>
          </a:p>
        </p:txBody>
      </p:sp>
    </p:spTree>
    <p:extLst>
      <p:ext uri="{BB962C8B-B14F-4D97-AF65-F5344CB8AC3E}">
        <p14:creationId xmlns:p14="http://schemas.microsoft.com/office/powerpoint/2010/main" val="2205374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el und Bi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31993" y="1394938"/>
            <a:ext cx="8280000" cy="314280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8409567" y="1394938"/>
            <a:ext cx="194295" cy="3033050"/>
          </a:xfrm>
        </p:spPr>
        <p:txBody>
          <a:bodyPr vert="vert270" anchor="b" anchorCtr="0"/>
          <a:lstStyle>
            <a:lvl1pPr>
              <a:lnSpc>
                <a:spcPts val="900"/>
              </a:lnSpc>
              <a:defRPr sz="700" b="0" i="0" baseline="0">
                <a:solidFill>
                  <a:schemeClr val="tx1"/>
                </a:solidFill>
              </a:defRPr>
            </a:lvl1pPr>
          </a:lstStyle>
          <a:p>
            <a:pPr lvl="0"/>
            <a:r>
              <a:rPr lang="de-DE"/>
              <a:t>@ Bildnachweis</a:t>
            </a:r>
          </a:p>
        </p:txBody>
      </p:sp>
      <p:sp>
        <p:nvSpPr>
          <p:cNvPr id="2" name="Titel 1"/>
          <p:cNvSpPr>
            <a:spLocks noGrp="1"/>
          </p:cNvSpPr>
          <p:nvPr>
            <p:ph type="title"/>
          </p:nvPr>
        </p:nvSpPr>
        <p:spPr>
          <a:xfrm>
            <a:off x="431992" y="719988"/>
            <a:ext cx="8280001" cy="589318"/>
          </a:xfrm>
        </p:spPr>
        <p:txBody>
          <a:bodyPr/>
          <a:lstStyle/>
          <a:p>
            <a:r>
              <a:rPr lang="de-DE"/>
              <a:t>Mastertitelformat bearbeiten</a:t>
            </a:r>
          </a:p>
        </p:txBody>
      </p:sp>
    </p:spTree>
    <p:extLst>
      <p:ext uri="{BB962C8B-B14F-4D97-AF65-F5344CB8AC3E}">
        <p14:creationId xmlns:p14="http://schemas.microsoft.com/office/powerpoint/2010/main" val="6311852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el 2-zeilig und Bi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5" name="Bildplatzhalter 14"/>
          <p:cNvSpPr>
            <a:spLocks noGrp="1"/>
          </p:cNvSpPr>
          <p:nvPr>
            <p:ph type="pic" sz="quarter" idx="13"/>
          </p:nvPr>
        </p:nvSpPr>
        <p:spPr>
          <a:xfrm>
            <a:off x="431993" y="1756800"/>
            <a:ext cx="8280000" cy="2782800"/>
          </a:xfrm>
        </p:spPr>
        <p:txBody>
          <a:bodyPr/>
          <a:lstStyle/>
          <a:p>
            <a:r>
              <a:rPr lang="de-DE"/>
              <a:t>Bild durch Klicken auf Symbol hinzufügen</a:t>
            </a:r>
          </a:p>
        </p:txBody>
      </p:sp>
      <p:sp>
        <p:nvSpPr>
          <p:cNvPr id="35" name="Textplatzhalter 34"/>
          <p:cNvSpPr>
            <a:spLocks noGrp="1"/>
          </p:cNvSpPr>
          <p:nvPr>
            <p:ph type="body" sz="quarter" idx="14" hasCustomPrompt="1"/>
          </p:nvPr>
        </p:nvSpPr>
        <p:spPr>
          <a:xfrm>
            <a:off x="8409567" y="1756800"/>
            <a:ext cx="194295" cy="2674800"/>
          </a:xfrm>
        </p:spPr>
        <p:txBody>
          <a:bodyPr vert="vert270" anchor="b" anchorCtr="0"/>
          <a:lstStyle>
            <a:lvl1pPr>
              <a:lnSpc>
                <a:spcPts val="900"/>
              </a:lnSpc>
              <a:defRPr sz="700" b="0" i="0" baseline="0">
                <a:solidFill>
                  <a:schemeClr val="tx1"/>
                </a:solidFill>
              </a:defRPr>
            </a:lvl1pPr>
          </a:lstStyle>
          <a:p>
            <a:pPr lvl="0"/>
            <a:r>
              <a:rPr lang="de-DE"/>
              <a:t>@ Bildnachweis</a:t>
            </a:r>
          </a:p>
        </p:txBody>
      </p:sp>
      <p:sp>
        <p:nvSpPr>
          <p:cNvPr id="2" name="Titel 1"/>
          <p:cNvSpPr>
            <a:spLocks noGrp="1"/>
          </p:cNvSpPr>
          <p:nvPr>
            <p:ph type="title" hasCustomPrompt="1"/>
          </p:nvPr>
        </p:nvSpPr>
        <p:spPr>
          <a:xfrm>
            <a:off x="431992" y="719988"/>
            <a:ext cx="8280001" cy="950400"/>
          </a:xfrm>
        </p:spPr>
        <p:txBody>
          <a:bodyPr/>
          <a:lstStyle>
            <a:lvl1pPr>
              <a:defRPr/>
            </a:lvl1pPr>
          </a:lstStyle>
          <a:p>
            <a:r>
              <a:rPr lang="de-DE"/>
              <a:t>Mastertitelformat </a:t>
            </a:r>
            <a:br>
              <a:rPr lang="de-DE"/>
            </a:br>
            <a:r>
              <a:rPr lang="de-DE"/>
              <a:t>bearbeiten</a:t>
            </a:r>
          </a:p>
        </p:txBody>
      </p:sp>
    </p:spTree>
    <p:extLst>
      <p:ext uri="{BB962C8B-B14F-4D97-AF65-F5344CB8AC3E}">
        <p14:creationId xmlns:p14="http://schemas.microsoft.com/office/powerpoint/2010/main" val="22689343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sp>
        <p:nvSpPr>
          <p:cNvPr id="2" name="Title 1"/>
          <p:cNvSpPr>
            <a:spLocks noGrp="1"/>
          </p:cNvSpPr>
          <p:nvPr>
            <p:ph type="title"/>
          </p:nvPr>
        </p:nvSpPr>
        <p:spPr>
          <a:xfrm>
            <a:off x="1871970" y="1799971"/>
            <a:ext cx="5425154" cy="1113162"/>
          </a:xfrm>
        </p:spPr>
        <p:txBody>
          <a:bodyPr/>
          <a:lstStyle>
            <a:lvl1pPr>
              <a:lnSpc>
                <a:spcPts val="3600"/>
              </a:lnSpc>
              <a:defRPr sz="3000"/>
            </a:lvl1pPr>
          </a:lstStyle>
          <a:p>
            <a:r>
              <a:rPr lang="de-DE"/>
              <a:t>Mastertitelformat bearbeiten</a:t>
            </a:r>
            <a:endParaRPr lang="en-US"/>
          </a:p>
        </p:txBody>
      </p:sp>
      <p:sp>
        <p:nvSpPr>
          <p:cNvPr id="3" name="Content Placeholder 2"/>
          <p:cNvSpPr>
            <a:spLocks noGrp="1"/>
          </p:cNvSpPr>
          <p:nvPr>
            <p:ph idx="1"/>
          </p:nvPr>
        </p:nvSpPr>
        <p:spPr>
          <a:xfrm>
            <a:off x="1871970" y="3069265"/>
            <a:ext cx="2617200" cy="1462342"/>
          </a:xfrm>
        </p:spPr>
        <p:txBody>
          <a:bodyPr anchor="b" anchorCtr="0"/>
          <a:lstStyle/>
          <a:p>
            <a:pPr lvl="0"/>
            <a:r>
              <a:rPr lang="de-DE"/>
              <a:t>Mastertextformat bearbeiten</a:t>
            </a:r>
          </a:p>
        </p:txBody>
      </p:sp>
      <p:sp>
        <p:nvSpPr>
          <p:cNvPr id="8" name="Content Placeholder 2"/>
          <p:cNvSpPr>
            <a:spLocks noGrp="1"/>
          </p:cNvSpPr>
          <p:nvPr>
            <p:ph idx="13"/>
          </p:nvPr>
        </p:nvSpPr>
        <p:spPr>
          <a:xfrm>
            <a:off x="4679924" y="3069265"/>
            <a:ext cx="2617200" cy="1462342"/>
          </a:xfrm>
        </p:spPr>
        <p:txBody>
          <a:bodyPr anchor="b" anchorCtr="0"/>
          <a:lstStyle/>
          <a:p>
            <a:pPr lvl="0"/>
            <a:r>
              <a:rPr lang="de-DE"/>
              <a:t>Mastertextformat bearbeiten</a:t>
            </a:r>
          </a:p>
        </p:txBody>
      </p:sp>
      <p:sp>
        <p:nvSpPr>
          <p:cNvPr id="40" name="Textfeld 39"/>
          <p:cNvSpPr txBox="1"/>
          <p:nvPr userDrawn="1"/>
        </p:nvSpPr>
        <p:spPr>
          <a:xfrm>
            <a:off x="431993" y="215997"/>
            <a:ext cx="1640916" cy="256480"/>
          </a:xfrm>
          <a:prstGeom prst="rect">
            <a:avLst/>
          </a:prstGeom>
          <a:noFill/>
        </p:spPr>
        <p:txBody>
          <a:bodyPr wrap="square" lIns="0" tIns="0" rIns="0" bIns="0" rtlCol="0" anchor="t" anchorCtr="0">
            <a:spAutoFit/>
          </a:bodyPr>
          <a:lstStyle/>
          <a:p>
            <a:pPr>
              <a:lnSpc>
                <a:spcPts val="1000"/>
              </a:lnSpc>
            </a:pPr>
            <a:r>
              <a:rPr lang="de-DE" sz="850"/>
              <a:t>DRK-Musterverband</a:t>
            </a:r>
          </a:p>
          <a:p>
            <a:pPr>
              <a:lnSpc>
                <a:spcPts val="1000"/>
              </a:lnSpc>
            </a:pPr>
            <a:r>
              <a:rPr lang="de-DE" sz="850"/>
              <a:t>Musterstadt e.</a:t>
            </a:r>
            <a:r>
              <a:rPr lang="de-DE" sz="850" spc="-200" baseline="0"/>
              <a:t> </a:t>
            </a:r>
            <a:r>
              <a:rPr lang="de-DE" sz="850"/>
              <a:t>V.</a:t>
            </a:r>
          </a:p>
        </p:txBody>
      </p:sp>
      <p:pic>
        <p:nvPicPr>
          <p:cNvPr id="41" name="Grafik 4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7909" y="215997"/>
            <a:ext cx="1363951" cy="432000"/>
          </a:xfrm>
          <a:prstGeom prst="rect">
            <a:avLst/>
          </a:prstGeom>
        </p:spPr>
      </p:pic>
    </p:spTree>
    <p:extLst>
      <p:ext uri="{BB962C8B-B14F-4D97-AF65-F5344CB8AC3E}">
        <p14:creationId xmlns:p14="http://schemas.microsoft.com/office/powerpoint/2010/main" val="22330763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PhAnim="0" userDrawn="1">
  <p:cSld name="1/3_Halbe Folie">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1"/>
          </p:nvPr>
        </p:nvSpPr>
        <p:spPr bwMode="auto"/>
        <p:txBody>
          <a:bodyPr/>
          <a:lstStyle/>
          <a:p>
            <a:pPr>
              <a:defRPr/>
            </a:pPr>
            <a:fld id="{EADB90F9-9C8B-4738-A50E-8F04301A8C13}" type="slidenum">
              <a:rPr>
                <a:solidFill>
                  <a:prstClr val="black"/>
                </a:solidFill>
              </a:rPr>
              <a:pPr>
                <a:defRPr/>
              </a:pPr>
              <a:t>‹Nr.›</a:t>
            </a:fld>
            <a:endParaRPr lang="de-DE">
              <a:solidFill>
                <a:prstClr val="black"/>
              </a:solidFill>
            </a:endParaRPr>
          </a:p>
        </p:txBody>
      </p:sp>
      <p:sp>
        <p:nvSpPr>
          <p:cNvPr id="5" name="Rechteck 4"/>
          <p:cNvSpPr/>
          <p:nvPr userDrawn="1"/>
        </p:nvSpPr>
        <p:spPr bwMode="auto">
          <a:xfrm>
            <a:off x="-9526" y="0"/>
            <a:ext cx="2743201" cy="5157000"/>
          </a:xfrm>
          <a:prstGeom prst="rect">
            <a:avLst/>
          </a:prstGeom>
          <a:solidFill>
            <a:srgbClr val="E600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sz="1350" kern="0">
              <a:solidFill>
                <a:prstClr val="white"/>
              </a:solidFill>
            </a:endParaRPr>
          </a:p>
        </p:txBody>
      </p:sp>
      <p:sp>
        <p:nvSpPr>
          <p:cNvPr id="6" name="Textplatzhalter 6"/>
          <p:cNvSpPr>
            <a:spLocks noGrp="1"/>
          </p:cNvSpPr>
          <p:nvPr>
            <p:ph type="body" sz="quarter" idx="12"/>
          </p:nvPr>
        </p:nvSpPr>
        <p:spPr bwMode="auto">
          <a:xfrm>
            <a:off x="695326" y="1928812"/>
            <a:ext cx="1552575" cy="13858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defRPr/>
            </a:pPr>
            <a:r>
              <a:rPr lang="de-DE"/>
              <a:t>Textmasterformat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p>
        </p:txBody>
      </p:sp>
      <p:sp>
        <p:nvSpPr>
          <p:cNvPr id="7" name="Titel 7"/>
          <p:cNvSpPr>
            <a:spLocks noGrp="1"/>
          </p:cNvSpPr>
          <p:nvPr>
            <p:ph type="title"/>
          </p:nvPr>
        </p:nvSpPr>
        <p:spPr bwMode="auto"/>
        <p:txBody>
          <a:bodyPr/>
          <a:lstStyle/>
          <a:p>
            <a:pPr>
              <a:defRPr/>
            </a:pPr>
            <a:r>
              <a:rPr lang="de-DE"/>
              <a:t>Titelmasterformat durch Klicken bearbeiten</a:t>
            </a:r>
          </a:p>
        </p:txBody>
      </p:sp>
    </p:spTree>
    <p:extLst>
      <p:ext uri="{BB962C8B-B14F-4D97-AF65-F5344CB8AC3E}">
        <p14:creationId xmlns:p14="http://schemas.microsoft.com/office/powerpoint/2010/main" val="35980332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SWOT-Analyse">
    <p:spTree>
      <p:nvGrpSpPr>
        <p:cNvPr id="1" name=""/>
        <p:cNvGrpSpPr/>
        <p:nvPr/>
      </p:nvGrpSpPr>
      <p:grpSpPr>
        <a:xfrm>
          <a:off x="0" y="0"/>
          <a:ext cx="0" cy="0"/>
          <a:chOff x="0" y="0"/>
          <a:chExt cx="0" cy="0"/>
        </a:xfrm>
      </p:grpSpPr>
      <p:sp>
        <p:nvSpPr>
          <p:cNvPr id="21" name="Rechteck 20"/>
          <p:cNvSpPr/>
          <p:nvPr userDrawn="1"/>
        </p:nvSpPr>
        <p:spPr>
          <a:xfrm>
            <a:off x="971991" y="1408156"/>
            <a:ext cx="7200000" cy="3078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Content Placeholder 2"/>
          <p:cNvSpPr>
            <a:spLocks noGrp="1"/>
          </p:cNvSpPr>
          <p:nvPr>
            <p:ph idx="13" hasCustomPrompt="1"/>
          </p:nvPr>
        </p:nvSpPr>
        <p:spPr>
          <a:xfrm>
            <a:off x="971991" y="2948956"/>
            <a:ext cx="3600000" cy="1540800"/>
          </a:xfrm>
          <a:noFill/>
          <a:ln>
            <a:noFill/>
          </a:ln>
        </p:spPr>
        <p:txBody>
          <a:bodyPr anchor="ctr" anchorCtr="0"/>
          <a:lstStyle>
            <a:lvl1pPr algn="ctr">
              <a:lnSpc>
                <a:spcPts val="2400"/>
              </a:lnSpc>
              <a:tabLst>
                <a:tab pos="360363" algn="l"/>
              </a:tabLst>
              <a:defRPr b="0">
                <a:solidFill>
                  <a:schemeClr val="accent6"/>
                </a:solidFill>
              </a:defRPr>
            </a:lvl1pPr>
          </a:lstStyle>
          <a:p>
            <a:pPr lvl="0"/>
            <a:r>
              <a:rPr lang="de-DE"/>
              <a:t>Mastertextformat bearbeiten</a:t>
            </a:r>
            <a:endParaRPr lang="en-US"/>
          </a:p>
        </p:txBody>
      </p:sp>
      <p:sp>
        <p:nvSpPr>
          <p:cNvPr id="3" name="Content Placeholder 2"/>
          <p:cNvSpPr>
            <a:spLocks noGrp="1"/>
          </p:cNvSpPr>
          <p:nvPr>
            <p:ph idx="1" hasCustomPrompt="1"/>
          </p:nvPr>
        </p:nvSpPr>
        <p:spPr>
          <a:xfrm>
            <a:off x="971991" y="1408156"/>
            <a:ext cx="3600000" cy="1540800"/>
          </a:xfrm>
          <a:noFill/>
          <a:ln>
            <a:noFill/>
          </a:ln>
        </p:spPr>
        <p:txBody>
          <a:bodyPr anchor="ctr" anchorCtr="0"/>
          <a:lstStyle>
            <a:lvl1pPr algn="ctr">
              <a:lnSpc>
                <a:spcPts val="2400"/>
              </a:lnSpc>
              <a:tabLst>
                <a:tab pos="360363" algn="l"/>
              </a:tabLst>
              <a:defRPr b="0">
                <a:solidFill>
                  <a:schemeClr val="accent6"/>
                </a:solidFill>
              </a:defRPr>
            </a:lvl1pPr>
          </a:lstStyle>
          <a:p>
            <a:pPr lvl="0"/>
            <a:r>
              <a:rPr lang="de-DE"/>
              <a:t>Mastertextformat bearbeiten</a:t>
            </a:r>
            <a:endParaRPr lang="en-US"/>
          </a:p>
        </p:txBody>
      </p:sp>
      <p:sp>
        <p:nvSpPr>
          <p:cNvPr id="10" name="Content Placeholder 2"/>
          <p:cNvSpPr>
            <a:spLocks noGrp="1"/>
          </p:cNvSpPr>
          <p:nvPr>
            <p:ph idx="15" hasCustomPrompt="1"/>
          </p:nvPr>
        </p:nvSpPr>
        <p:spPr>
          <a:xfrm>
            <a:off x="4571991" y="2948956"/>
            <a:ext cx="3600000" cy="1540800"/>
          </a:xfrm>
          <a:noFill/>
          <a:ln>
            <a:noFill/>
          </a:ln>
        </p:spPr>
        <p:txBody>
          <a:bodyPr anchor="ctr" anchorCtr="0"/>
          <a:lstStyle>
            <a:lvl1pPr algn="ctr">
              <a:lnSpc>
                <a:spcPts val="2400"/>
              </a:lnSpc>
              <a:tabLst>
                <a:tab pos="360363" algn="l"/>
              </a:tabLst>
              <a:defRPr b="0">
                <a:solidFill>
                  <a:schemeClr val="accent6"/>
                </a:solidFill>
              </a:defRPr>
            </a:lvl1pPr>
          </a:lstStyle>
          <a:p>
            <a:pPr lvl="0"/>
            <a:r>
              <a:rPr lang="de-DE"/>
              <a:t>Mastertextformat bearbeiten</a:t>
            </a:r>
            <a:endParaRPr lang="en-US"/>
          </a:p>
        </p:txBody>
      </p:sp>
      <p:sp>
        <p:nvSpPr>
          <p:cNvPr id="9" name="Content Placeholder 2"/>
          <p:cNvSpPr>
            <a:spLocks noGrp="1"/>
          </p:cNvSpPr>
          <p:nvPr>
            <p:ph idx="14" hasCustomPrompt="1"/>
          </p:nvPr>
        </p:nvSpPr>
        <p:spPr>
          <a:xfrm>
            <a:off x="4571991" y="1408156"/>
            <a:ext cx="3600000" cy="1540800"/>
          </a:xfrm>
          <a:noFill/>
          <a:ln>
            <a:noFill/>
          </a:ln>
        </p:spPr>
        <p:txBody>
          <a:bodyPr anchor="ctr" anchorCtr="0"/>
          <a:lstStyle>
            <a:lvl1pPr algn="ctr">
              <a:lnSpc>
                <a:spcPts val="2400"/>
              </a:lnSpc>
              <a:tabLst>
                <a:tab pos="360363" algn="l"/>
              </a:tabLst>
              <a:defRPr b="0">
                <a:solidFill>
                  <a:schemeClr val="accent6"/>
                </a:solidFill>
              </a:defRPr>
            </a:lvl1pPr>
          </a:lstStyle>
          <a:p>
            <a:pPr lvl="0"/>
            <a:r>
              <a:rPr lang="de-DE"/>
              <a:t>Mastertextformat bearbeiten</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cxnSp>
        <p:nvCxnSpPr>
          <p:cNvPr id="11" name="Gerader Verbinder 10"/>
          <p:cNvCxnSpPr/>
          <p:nvPr userDrawn="1"/>
        </p:nvCxnSpPr>
        <p:spPr>
          <a:xfrm>
            <a:off x="971991" y="2948956"/>
            <a:ext cx="7200000" cy="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Gerader Verbinder 12"/>
          <p:cNvCxnSpPr/>
          <p:nvPr userDrawn="1"/>
        </p:nvCxnSpPr>
        <p:spPr>
          <a:xfrm>
            <a:off x="4571991" y="1408156"/>
            <a:ext cx="0" cy="307800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extplatzhalter 14"/>
          <p:cNvSpPr>
            <a:spLocks noGrp="1"/>
          </p:cNvSpPr>
          <p:nvPr>
            <p:ph type="body" sz="quarter" idx="16" hasCustomPrompt="1"/>
          </p:nvPr>
        </p:nvSpPr>
        <p:spPr>
          <a:xfrm>
            <a:off x="971991" y="4513898"/>
            <a:ext cx="3600000" cy="281746"/>
          </a:xfrm>
        </p:spPr>
        <p:txBody>
          <a:bodyPr/>
          <a:lstStyle>
            <a:lvl1pPr algn="ctr">
              <a:defRPr/>
            </a:lvl1pPr>
          </a:lstStyle>
          <a:p>
            <a:pPr lvl="0"/>
            <a:r>
              <a:rPr lang="de-DE"/>
              <a:t>Chancen</a:t>
            </a:r>
          </a:p>
        </p:txBody>
      </p:sp>
      <p:sp>
        <p:nvSpPr>
          <p:cNvPr id="16" name="Textplatzhalter 14"/>
          <p:cNvSpPr>
            <a:spLocks noGrp="1"/>
          </p:cNvSpPr>
          <p:nvPr>
            <p:ph type="body" sz="quarter" idx="17" hasCustomPrompt="1"/>
          </p:nvPr>
        </p:nvSpPr>
        <p:spPr>
          <a:xfrm>
            <a:off x="4571991" y="4513898"/>
            <a:ext cx="3600000" cy="281746"/>
          </a:xfrm>
        </p:spPr>
        <p:txBody>
          <a:bodyPr/>
          <a:lstStyle>
            <a:lvl1pPr algn="ctr">
              <a:defRPr/>
            </a:lvl1pPr>
          </a:lstStyle>
          <a:p>
            <a:pPr lvl="0"/>
            <a:r>
              <a:rPr lang="de-DE"/>
              <a:t>Risiken</a:t>
            </a:r>
          </a:p>
        </p:txBody>
      </p:sp>
      <p:sp>
        <p:nvSpPr>
          <p:cNvPr id="17" name="Textplatzhalter 14"/>
          <p:cNvSpPr>
            <a:spLocks noGrp="1"/>
          </p:cNvSpPr>
          <p:nvPr>
            <p:ph type="body" sz="quarter" idx="18" hasCustomPrompt="1"/>
          </p:nvPr>
        </p:nvSpPr>
        <p:spPr>
          <a:xfrm rot="16200000">
            <a:off x="50127" y="3578483"/>
            <a:ext cx="1540800" cy="281746"/>
          </a:xfrm>
        </p:spPr>
        <p:txBody>
          <a:bodyPr/>
          <a:lstStyle>
            <a:lvl1pPr algn="ctr">
              <a:defRPr>
                <a:solidFill>
                  <a:schemeClr val="tx1"/>
                </a:solidFill>
              </a:defRPr>
            </a:lvl1pPr>
          </a:lstStyle>
          <a:p>
            <a:pPr lvl="0"/>
            <a:r>
              <a:rPr lang="de-DE"/>
              <a:t>zukünftig</a:t>
            </a:r>
          </a:p>
        </p:txBody>
      </p:sp>
      <p:sp>
        <p:nvSpPr>
          <p:cNvPr id="18" name="Textplatzhalter 14"/>
          <p:cNvSpPr>
            <a:spLocks noGrp="1"/>
          </p:cNvSpPr>
          <p:nvPr>
            <p:ph type="body" sz="quarter" idx="19" hasCustomPrompt="1"/>
          </p:nvPr>
        </p:nvSpPr>
        <p:spPr>
          <a:xfrm rot="16200000">
            <a:off x="50126" y="2037683"/>
            <a:ext cx="1540800" cy="281746"/>
          </a:xfrm>
        </p:spPr>
        <p:txBody>
          <a:bodyPr/>
          <a:lstStyle>
            <a:lvl1pPr algn="ctr">
              <a:defRPr>
                <a:solidFill>
                  <a:schemeClr val="tx1"/>
                </a:solidFill>
              </a:defRPr>
            </a:lvl1pPr>
          </a:lstStyle>
          <a:p>
            <a:pPr lvl="0"/>
            <a:r>
              <a:rPr lang="de-DE"/>
              <a:t>aktuell</a:t>
            </a:r>
          </a:p>
        </p:txBody>
      </p:sp>
      <p:sp>
        <p:nvSpPr>
          <p:cNvPr id="7" name="Titel 6"/>
          <p:cNvSpPr>
            <a:spLocks noGrp="1"/>
          </p:cNvSpPr>
          <p:nvPr>
            <p:ph type="title"/>
          </p:nvPr>
        </p:nvSpPr>
        <p:spPr/>
        <p:txBody>
          <a:bodyPr/>
          <a:lstStyle/>
          <a:p>
            <a:r>
              <a:rPr lang="de-DE"/>
              <a:t>Mastertitelformat bearbeiten</a:t>
            </a:r>
          </a:p>
        </p:txBody>
      </p:sp>
      <p:sp>
        <p:nvSpPr>
          <p:cNvPr id="19" name="Textplatzhalter 14">
            <a:extLst>
              <a:ext uri="{FF2B5EF4-FFF2-40B4-BE49-F238E27FC236}">
                <a16:creationId xmlns:a16="http://schemas.microsoft.com/office/drawing/2014/main" id="{0C26F7F2-EF43-038D-0E78-674156048BA6}"/>
              </a:ext>
            </a:extLst>
          </p:cNvPr>
          <p:cNvSpPr>
            <a:spLocks noGrp="1"/>
          </p:cNvSpPr>
          <p:nvPr>
            <p:ph type="body" sz="quarter" idx="20" hasCustomPrompt="1"/>
          </p:nvPr>
        </p:nvSpPr>
        <p:spPr>
          <a:xfrm>
            <a:off x="971991" y="1122810"/>
            <a:ext cx="3600000" cy="281746"/>
          </a:xfrm>
        </p:spPr>
        <p:txBody>
          <a:bodyPr/>
          <a:lstStyle>
            <a:lvl1pPr algn="ctr">
              <a:defRPr/>
            </a:lvl1pPr>
          </a:lstStyle>
          <a:p>
            <a:pPr lvl="0"/>
            <a:r>
              <a:rPr lang="de-DE"/>
              <a:t>Stärken</a:t>
            </a:r>
          </a:p>
        </p:txBody>
      </p:sp>
      <p:sp>
        <p:nvSpPr>
          <p:cNvPr id="20" name="Textplatzhalter 14">
            <a:extLst>
              <a:ext uri="{FF2B5EF4-FFF2-40B4-BE49-F238E27FC236}">
                <a16:creationId xmlns:a16="http://schemas.microsoft.com/office/drawing/2014/main" id="{E9A63F56-2B27-E6B5-364E-18DF4A69FF5A}"/>
              </a:ext>
            </a:extLst>
          </p:cNvPr>
          <p:cNvSpPr>
            <a:spLocks noGrp="1"/>
          </p:cNvSpPr>
          <p:nvPr>
            <p:ph type="body" sz="quarter" idx="21" hasCustomPrompt="1"/>
          </p:nvPr>
        </p:nvSpPr>
        <p:spPr>
          <a:xfrm>
            <a:off x="4571991" y="1122810"/>
            <a:ext cx="3600000" cy="281746"/>
          </a:xfrm>
        </p:spPr>
        <p:txBody>
          <a:bodyPr/>
          <a:lstStyle>
            <a:lvl1pPr algn="ctr">
              <a:defRPr/>
            </a:lvl1pPr>
          </a:lstStyle>
          <a:p>
            <a:pPr lvl="0"/>
            <a:r>
              <a:rPr lang="de-DE"/>
              <a:t>Schwächen</a:t>
            </a:r>
          </a:p>
        </p:txBody>
      </p:sp>
    </p:spTree>
    <p:extLst>
      <p:ext uri="{BB962C8B-B14F-4D97-AF65-F5344CB8AC3E}">
        <p14:creationId xmlns:p14="http://schemas.microsoft.com/office/powerpoint/2010/main" val="38114366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89FBD9-FBD5-909D-D4E5-A823695135C8}"/>
              </a:ext>
            </a:extLst>
          </p:cNvPr>
          <p:cNvSpPr>
            <a:spLocks noGrp="1"/>
          </p:cNvSpPr>
          <p:nvPr>
            <p:ph type="title" hasCustomPrompt="1"/>
          </p:nvPr>
        </p:nvSpPr>
        <p:spPr/>
        <p:txBody>
          <a:bodyPr/>
          <a:lstStyle>
            <a:lvl1pPr>
              <a:defRPr/>
            </a:lvl1pPr>
          </a:lstStyle>
          <a:p>
            <a:r>
              <a:rPr lang="de-DE" dirty="0"/>
              <a:t>Stakeholder-Analyse</a:t>
            </a:r>
          </a:p>
        </p:txBody>
      </p:sp>
      <p:sp>
        <p:nvSpPr>
          <p:cNvPr id="3" name="Fußzeilenplatzhalter 2">
            <a:extLst>
              <a:ext uri="{FF2B5EF4-FFF2-40B4-BE49-F238E27FC236}">
                <a16:creationId xmlns:a16="http://schemas.microsoft.com/office/drawing/2014/main" id="{CAECB1A0-AA3B-341E-E062-756FC8B95F45}"/>
              </a:ext>
            </a:extLst>
          </p:cNvPr>
          <p:cNvSpPr>
            <a:spLocks noGrp="1"/>
          </p:cNvSpPr>
          <p:nvPr>
            <p:ph type="ftr" sz="quarter" idx="10"/>
          </p:nvPr>
        </p:nvSpPr>
        <p:spPr/>
        <p:txBody>
          <a:bodyPr/>
          <a:lstStyle/>
          <a:p>
            <a:r>
              <a:rPr lang="de-DE"/>
              <a:t>Methodensammlung Projektplanung</a:t>
            </a:r>
          </a:p>
        </p:txBody>
      </p:sp>
      <p:sp>
        <p:nvSpPr>
          <p:cNvPr id="4" name="Foliennummernplatzhalter 3">
            <a:extLst>
              <a:ext uri="{FF2B5EF4-FFF2-40B4-BE49-F238E27FC236}">
                <a16:creationId xmlns:a16="http://schemas.microsoft.com/office/drawing/2014/main" id="{C67D8E15-1401-843C-248C-9CB9567569CC}"/>
              </a:ext>
            </a:extLst>
          </p:cNvPr>
          <p:cNvSpPr>
            <a:spLocks noGrp="1"/>
          </p:cNvSpPr>
          <p:nvPr>
            <p:ph type="sldNum" sz="quarter" idx="11"/>
          </p:nvPr>
        </p:nvSpPr>
        <p:spPr/>
        <p:txBody>
          <a:bodyPr/>
          <a:lstStyle/>
          <a:p>
            <a:fld id="{EADB90F9-9C8B-4738-A50E-8F04301A8C13}" type="slidenum">
              <a:rPr lang="de-DE" smtClean="0"/>
              <a:pPr/>
              <a:t>‹Nr.›</a:t>
            </a:fld>
            <a:endParaRPr lang="de-DE"/>
          </a:p>
        </p:txBody>
      </p:sp>
      <p:grpSp>
        <p:nvGrpSpPr>
          <p:cNvPr id="7" name="Gruppieren 6">
            <a:extLst>
              <a:ext uri="{FF2B5EF4-FFF2-40B4-BE49-F238E27FC236}">
                <a16:creationId xmlns:a16="http://schemas.microsoft.com/office/drawing/2014/main" id="{FAED3B54-B272-3CD5-6750-44F3ADC2AA81}"/>
              </a:ext>
            </a:extLst>
          </p:cNvPr>
          <p:cNvGrpSpPr/>
          <p:nvPr userDrawn="1"/>
        </p:nvGrpSpPr>
        <p:grpSpPr>
          <a:xfrm>
            <a:off x="1939290" y="102121"/>
            <a:ext cx="5265420" cy="4939257"/>
            <a:chOff x="1742238" y="1623954"/>
            <a:chExt cx="2740642" cy="2740642"/>
          </a:xfrm>
          <a:solidFill>
            <a:schemeClr val="accent3">
              <a:lumMod val="20000"/>
              <a:lumOff val="80000"/>
            </a:schemeClr>
          </a:solidFill>
        </p:grpSpPr>
        <p:grpSp>
          <p:nvGrpSpPr>
            <p:cNvPr id="8" name="Gruppieren 34">
              <a:extLst>
                <a:ext uri="{FF2B5EF4-FFF2-40B4-BE49-F238E27FC236}">
                  <a16:creationId xmlns:a16="http://schemas.microsoft.com/office/drawing/2014/main" id="{CE8159FB-F3AF-D72C-F0D2-D9995A8CEC29}"/>
                </a:ext>
              </a:extLst>
            </p:cNvPr>
            <p:cNvGrpSpPr/>
            <p:nvPr/>
          </p:nvGrpSpPr>
          <p:grpSpPr>
            <a:xfrm>
              <a:off x="1742238" y="1623954"/>
              <a:ext cx="2740642" cy="2740642"/>
              <a:chOff x="2219299" y="2323657"/>
              <a:chExt cx="3654189" cy="3654189"/>
            </a:xfrm>
            <a:grpFill/>
          </p:grpSpPr>
          <p:sp>
            <p:nvSpPr>
              <p:cNvPr id="12" name="Oval 22">
                <a:extLst>
                  <a:ext uri="{FF2B5EF4-FFF2-40B4-BE49-F238E27FC236}">
                    <a16:creationId xmlns:a16="http://schemas.microsoft.com/office/drawing/2014/main" id="{E9A02888-B3D9-93D6-F032-0EFDE99BBFA8}"/>
                  </a:ext>
                </a:extLst>
              </p:cNvPr>
              <p:cNvSpPr/>
              <p:nvPr/>
            </p:nvSpPr>
            <p:spPr>
              <a:xfrm>
                <a:off x="2219299" y="2323657"/>
                <a:ext cx="3654189" cy="3654189"/>
              </a:xfrm>
              <a:prstGeom prst="ellipse">
                <a:avLst/>
              </a:prstGeom>
              <a:grpFill/>
              <a:ln w="28575">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Oval 18">
                <a:extLst>
                  <a:ext uri="{FF2B5EF4-FFF2-40B4-BE49-F238E27FC236}">
                    <a16:creationId xmlns:a16="http://schemas.microsoft.com/office/drawing/2014/main" id="{27C6564E-B51D-B666-7F07-E5E435581AB1}"/>
                  </a:ext>
                </a:extLst>
              </p:cNvPr>
              <p:cNvSpPr/>
              <p:nvPr/>
            </p:nvSpPr>
            <p:spPr>
              <a:xfrm>
                <a:off x="2775452" y="2879810"/>
                <a:ext cx="2541882" cy="2541882"/>
              </a:xfrm>
              <a:prstGeom prst="ellipse">
                <a:avLst/>
              </a:prstGeom>
              <a:solidFill>
                <a:schemeClr val="accent4"/>
              </a:solidFill>
              <a:ln w="28575">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de-DE" sz="1013"/>
              </a:p>
            </p:txBody>
          </p:sp>
          <p:sp>
            <p:nvSpPr>
              <p:cNvPr id="14" name="Oval 16">
                <a:extLst>
                  <a:ext uri="{FF2B5EF4-FFF2-40B4-BE49-F238E27FC236}">
                    <a16:creationId xmlns:a16="http://schemas.microsoft.com/office/drawing/2014/main" id="{C87D1BC8-A4D5-0E61-0213-2195C87EFD87}"/>
                  </a:ext>
                </a:extLst>
              </p:cNvPr>
              <p:cNvSpPr/>
              <p:nvPr/>
            </p:nvSpPr>
            <p:spPr>
              <a:xfrm>
                <a:off x="3430725" y="3535083"/>
                <a:ext cx="1231337" cy="1231337"/>
              </a:xfrm>
              <a:prstGeom prst="ellipse">
                <a:avLst/>
              </a:prstGeom>
              <a:solidFill>
                <a:schemeClr val="accent3"/>
              </a:solidFill>
              <a:ln w="28575">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de-DE" sz="1013"/>
              </a:p>
            </p:txBody>
          </p:sp>
        </p:grpSp>
        <p:sp>
          <p:nvSpPr>
            <p:cNvPr id="9" name="Oval 6">
              <a:extLst>
                <a:ext uri="{FF2B5EF4-FFF2-40B4-BE49-F238E27FC236}">
                  <a16:creationId xmlns:a16="http://schemas.microsoft.com/office/drawing/2014/main" id="{765B2E9F-EAFD-AEEA-8AED-9D491F379A76}"/>
                </a:ext>
              </a:extLst>
            </p:cNvPr>
            <p:cNvSpPr/>
            <p:nvPr/>
          </p:nvSpPr>
          <p:spPr>
            <a:xfrm>
              <a:off x="2737399" y="2049667"/>
              <a:ext cx="750319" cy="386431"/>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117348" tIns="117348" rIns="117348" bIns="117348" numCol="1" spcCol="1270" anchor="ctr" anchorCtr="0">
              <a:noAutofit/>
            </a:bodyPr>
            <a:lstStyle/>
            <a:p>
              <a:pPr algn="ctr" defTabSz="733425">
                <a:lnSpc>
                  <a:spcPct val="90000"/>
                </a:lnSpc>
                <a:spcBef>
                  <a:spcPct val="0"/>
                </a:spcBef>
                <a:spcAft>
                  <a:spcPct val="35000"/>
                </a:spcAft>
              </a:pPr>
              <a:endParaRPr lang="de-DE" sz="1650" b="1">
                <a:solidFill>
                  <a:sysClr val="windowText" lastClr="000000"/>
                </a:solidFill>
              </a:endParaRPr>
            </a:p>
          </p:txBody>
        </p:sp>
        <p:sp>
          <p:nvSpPr>
            <p:cNvPr id="10" name="Oval 8">
              <a:extLst>
                <a:ext uri="{FF2B5EF4-FFF2-40B4-BE49-F238E27FC236}">
                  <a16:creationId xmlns:a16="http://schemas.microsoft.com/office/drawing/2014/main" id="{DDAE1A32-843F-541E-6592-C6973CC44F03}"/>
                </a:ext>
              </a:extLst>
            </p:cNvPr>
            <p:cNvSpPr/>
            <p:nvPr/>
          </p:nvSpPr>
          <p:spPr>
            <a:xfrm>
              <a:off x="2750703" y="2334237"/>
              <a:ext cx="723712" cy="349431"/>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112014" tIns="112014" rIns="112014" bIns="112014" numCol="1" spcCol="1270" anchor="ctr" anchorCtr="0">
              <a:noAutofit/>
            </a:bodyPr>
            <a:lstStyle/>
            <a:p>
              <a:pPr algn="ctr" defTabSz="700088">
                <a:lnSpc>
                  <a:spcPct val="90000"/>
                </a:lnSpc>
                <a:spcBef>
                  <a:spcPct val="0"/>
                </a:spcBef>
                <a:spcAft>
                  <a:spcPct val="35000"/>
                </a:spcAft>
              </a:pPr>
              <a:endParaRPr lang="de-DE" sz="1575" b="1">
                <a:solidFill>
                  <a:sysClr val="windowText" lastClr="000000"/>
                </a:solidFill>
              </a:endParaRPr>
            </a:p>
          </p:txBody>
        </p:sp>
        <p:sp>
          <p:nvSpPr>
            <p:cNvPr id="11" name="Oval 10">
              <a:extLst>
                <a:ext uri="{FF2B5EF4-FFF2-40B4-BE49-F238E27FC236}">
                  <a16:creationId xmlns:a16="http://schemas.microsoft.com/office/drawing/2014/main" id="{70E590B2-A1C7-A461-361E-91E537D2DCF7}"/>
                </a:ext>
              </a:extLst>
            </p:cNvPr>
            <p:cNvSpPr/>
            <p:nvPr/>
          </p:nvSpPr>
          <p:spPr>
            <a:xfrm>
              <a:off x="2805720" y="2777307"/>
              <a:ext cx="613677" cy="433935"/>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144018" tIns="144018" rIns="144018" bIns="144018" numCol="1" spcCol="1270" anchor="ctr" anchorCtr="0">
              <a:noAutofit/>
            </a:bodyPr>
            <a:lstStyle/>
            <a:p>
              <a:pPr algn="ctr" defTabSz="900113">
                <a:lnSpc>
                  <a:spcPct val="90000"/>
                </a:lnSpc>
                <a:spcBef>
                  <a:spcPct val="0"/>
                </a:spcBef>
                <a:spcAft>
                  <a:spcPct val="35000"/>
                </a:spcAft>
              </a:pPr>
              <a:endParaRPr lang="de-DE" sz="2025" b="1">
                <a:solidFill>
                  <a:schemeClr val="tx1">
                    <a:lumMod val="75000"/>
                  </a:schemeClr>
                </a:solidFill>
              </a:endParaRPr>
            </a:p>
          </p:txBody>
        </p:sp>
      </p:grpSp>
      <p:sp>
        <p:nvSpPr>
          <p:cNvPr id="15" name="TextBox 43">
            <a:extLst>
              <a:ext uri="{FF2B5EF4-FFF2-40B4-BE49-F238E27FC236}">
                <a16:creationId xmlns:a16="http://schemas.microsoft.com/office/drawing/2014/main" id="{58F3738D-41C9-9008-8359-3A32CC43F6C6}"/>
              </a:ext>
            </a:extLst>
          </p:cNvPr>
          <p:cNvSpPr txBox="1"/>
          <p:nvPr userDrawn="1"/>
        </p:nvSpPr>
        <p:spPr>
          <a:xfrm>
            <a:off x="4061987" y="2377510"/>
            <a:ext cx="1020009" cy="400110"/>
          </a:xfrm>
          <a:prstGeom prst="rect">
            <a:avLst/>
          </a:prstGeom>
          <a:noFill/>
        </p:spPr>
        <p:txBody>
          <a:bodyPr wrap="square" rtlCol="0">
            <a:spAutoFit/>
          </a:bodyPr>
          <a:lstStyle/>
          <a:p>
            <a:pPr algn="ctr"/>
            <a:r>
              <a:rPr lang="de-DE" sz="1000" b="1" dirty="0"/>
              <a:t>DIREKTE ZIELGRUPPE</a:t>
            </a:r>
          </a:p>
        </p:txBody>
      </p:sp>
      <p:sp>
        <p:nvSpPr>
          <p:cNvPr id="16" name="TextBox 43">
            <a:extLst>
              <a:ext uri="{FF2B5EF4-FFF2-40B4-BE49-F238E27FC236}">
                <a16:creationId xmlns:a16="http://schemas.microsoft.com/office/drawing/2014/main" id="{1C502AAC-AF32-D276-6F67-C7FFD959E214}"/>
              </a:ext>
            </a:extLst>
          </p:cNvPr>
          <p:cNvSpPr txBox="1"/>
          <p:nvPr userDrawn="1"/>
        </p:nvSpPr>
        <p:spPr>
          <a:xfrm>
            <a:off x="4061986" y="3572688"/>
            <a:ext cx="1020009" cy="400110"/>
          </a:xfrm>
          <a:prstGeom prst="rect">
            <a:avLst/>
          </a:prstGeom>
          <a:noFill/>
        </p:spPr>
        <p:txBody>
          <a:bodyPr wrap="square" rtlCol="0">
            <a:spAutoFit/>
          </a:bodyPr>
          <a:lstStyle/>
          <a:p>
            <a:pPr algn="ctr"/>
            <a:r>
              <a:rPr lang="de-DE" sz="1000" b="1" dirty="0"/>
              <a:t>INDIREKTE ZIELGRUPPE</a:t>
            </a:r>
          </a:p>
        </p:txBody>
      </p:sp>
      <p:sp>
        <p:nvSpPr>
          <p:cNvPr id="17" name="TextBox 43">
            <a:extLst>
              <a:ext uri="{FF2B5EF4-FFF2-40B4-BE49-F238E27FC236}">
                <a16:creationId xmlns:a16="http://schemas.microsoft.com/office/drawing/2014/main" id="{344FB294-03FB-BD3A-D401-2C0639EE9195}"/>
              </a:ext>
            </a:extLst>
          </p:cNvPr>
          <p:cNvSpPr txBox="1"/>
          <p:nvPr userDrawn="1"/>
        </p:nvSpPr>
        <p:spPr>
          <a:xfrm>
            <a:off x="3996691" y="4419574"/>
            <a:ext cx="1221188" cy="400110"/>
          </a:xfrm>
          <a:prstGeom prst="rect">
            <a:avLst/>
          </a:prstGeom>
          <a:noFill/>
        </p:spPr>
        <p:txBody>
          <a:bodyPr wrap="square" rtlCol="0">
            <a:spAutoFit/>
          </a:bodyPr>
          <a:lstStyle/>
          <a:p>
            <a:pPr algn="ctr"/>
            <a:r>
              <a:rPr lang="de-DE" sz="1000" b="1" dirty="0"/>
              <a:t>WEITERE STAKEHOLDER</a:t>
            </a:r>
          </a:p>
        </p:txBody>
      </p:sp>
      <p:sp>
        <p:nvSpPr>
          <p:cNvPr id="19" name="Textplatzhalter 18">
            <a:extLst>
              <a:ext uri="{FF2B5EF4-FFF2-40B4-BE49-F238E27FC236}">
                <a16:creationId xmlns:a16="http://schemas.microsoft.com/office/drawing/2014/main" id="{673DB455-5D16-C42A-27E2-A1F4BC89C4FD}"/>
              </a:ext>
            </a:extLst>
          </p:cNvPr>
          <p:cNvSpPr>
            <a:spLocks noGrp="1"/>
          </p:cNvSpPr>
          <p:nvPr>
            <p:ph type="body" sz="quarter" idx="12" hasCustomPrompt="1"/>
          </p:nvPr>
        </p:nvSpPr>
        <p:spPr>
          <a:xfrm>
            <a:off x="1826266" y="2289387"/>
            <a:ext cx="914400" cy="488233"/>
          </a:xfrm>
        </p:spPr>
        <p:txBody>
          <a:bodyPr/>
          <a:lstStyle>
            <a:lvl5pPr marL="0" indent="0" algn="ctr">
              <a:buNone/>
              <a:defRPr sz="1200"/>
            </a:lvl5pPr>
          </a:lstStyle>
          <a:p>
            <a:pPr lvl="4"/>
            <a:r>
              <a:rPr lang="de-DE" dirty="0"/>
              <a:t>Stakeholder 2</a:t>
            </a:r>
          </a:p>
        </p:txBody>
      </p:sp>
      <p:sp>
        <p:nvSpPr>
          <p:cNvPr id="20" name="Textplatzhalter 18">
            <a:extLst>
              <a:ext uri="{FF2B5EF4-FFF2-40B4-BE49-F238E27FC236}">
                <a16:creationId xmlns:a16="http://schemas.microsoft.com/office/drawing/2014/main" id="{7FEAF898-5FDE-B871-F136-AE6A3CA65055}"/>
              </a:ext>
            </a:extLst>
          </p:cNvPr>
          <p:cNvSpPr>
            <a:spLocks noGrp="1"/>
          </p:cNvSpPr>
          <p:nvPr>
            <p:ph type="body" sz="quarter" idx="13" hasCustomPrompt="1"/>
          </p:nvPr>
        </p:nvSpPr>
        <p:spPr>
          <a:xfrm>
            <a:off x="2044379" y="3332106"/>
            <a:ext cx="914400" cy="488233"/>
          </a:xfrm>
        </p:spPr>
        <p:txBody>
          <a:bodyPr/>
          <a:lstStyle>
            <a:lvl5pPr marL="0" indent="0" algn="ctr">
              <a:buNone/>
              <a:defRPr sz="1200"/>
            </a:lvl5pPr>
          </a:lstStyle>
          <a:p>
            <a:pPr lvl="4"/>
            <a:r>
              <a:rPr lang="de-DE" dirty="0"/>
              <a:t>Stakeholder 1</a:t>
            </a:r>
          </a:p>
        </p:txBody>
      </p:sp>
      <p:sp>
        <p:nvSpPr>
          <p:cNvPr id="21" name="Textplatzhalter 18">
            <a:extLst>
              <a:ext uri="{FF2B5EF4-FFF2-40B4-BE49-F238E27FC236}">
                <a16:creationId xmlns:a16="http://schemas.microsoft.com/office/drawing/2014/main" id="{09AD19A9-B2C7-7793-1216-E57C771E62F9}"/>
              </a:ext>
            </a:extLst>
          </p:cNvPr>
          <p:cNvSpPr>
            <a:spLocks noGrp="1"/>
          </p:cNvSpPr>
          <p:nvPr>
            <p:ph type="body" sz="quarter" idx="14" hasCustomPrompt="1"/>
          </p:nvPr>
        </p:nvSpPr>
        <p:spPr>
          <a:xfrm>
            <a:off x="3253382" y="391531"/>
            <a:ext cx="914400" cy="488233"/>
          </a:xfrm>
        </p:spPr>
        <p:txBody>
          <a:bodyPr/>
          <a:lstStyle>
            <a:lvl5pPr marL="0" indent="0" algn="ctr">
              <a:buNone/>
              <a:defRPr sz="1200"/>
            </a:lvl5pPr>
          </a:lstStyle>
          <a:p>
            <a:pPr lvl="4"/>
            <a:r>
              <a:rPr lang="de-DE" dirty="0"/>
              <a:t>Stakeholder 3</a:t>
            </a:r>
          </a:p>
        </p:txBody>
      </p:sp>
      <p:sp>
        <p:nvSpPr>
          <p:cNvPr id="22" name="Textplatzhalter 18">
            <a:extLst>
              <a:ext uri="{FF2B5EF4-FFF2-40B4-BE49-F238E27FC236}">
                <a16:creationId xmlns:a16="http://schemas.microsoft.com/office/drawing/2014/main" id="{8C49C8E4-491E-D71C-916B-1EA93DA3B370}"/>
              </a:ext>
            </a:extLst>
          </p:cNvPr>
          <p:cNvSpPr>
            <a:spLocks noGrp="1"/>
          </p:cNvSpPr>
          <p:nvPr>
            <p:ph type="body" sz="quarter" idx="15" hasCustomPrompt="1"/>
          </p:nvPr>
        </p:nvSpPr>
        <p:spPr>
          <a:xfrm>
            <a:off x="5217879" y="466384"/>
            <a:ext cx="914400" cy="488233"/>
          </a:xfrm>
        </p:spPr>
        <p:txBody>
          <a:bodyPr/>
          <a:lstStyle>
            <a:lvl5pPr marL="0" indent="0" algn="ctr">
              <a:buNone/>
              <a:defRPr sz="1200"/>
            </a:lvl5pPr>
          </a:lstStyle>
          <a:p>
            <a:pPr lvl="4"/>
            <a:r>
              <a:rPr lang="de-DE" dirty="0"/>
              <a:t>Stakeholder 4</a:t>
            </a:r>
          </a:p>
        </p:txBody>
      </p:sp>
      <p:sp>
        <p:nvSpPr>
          <p:cNvPr id="23" name="Textplatzhalter 18">
            <a:extLst>
              <a:ext uri="{FF2B5EF4-FFF2-40B4-BE49-F238E27FC236}">
                <a16:creationId xmlns:a16="http://schemas.microsoft.com/office/drawing/2014/main" id="{91C41907-DC80-2F03-B3DE-CB97E077104C}"/>
              </a:ext>
            </a:extLst>
          </p:cNvPr>
          <p:cNvSpPr>
            <a:spLocks noGrp="1"/>
          </p:cNvSpPr>
          <p:nvPr>
            <p:ph type="body" sz="quarter" idx="16" hasCustomPrompt="1"/>
          </p:nvPr>
        </p:nvSpPr>
        <p:spPr>
          <a:xfrm>
            <a:off x="6199401" y="1692491"/>
            <a:ext cx="914400" cy="488233"/>
          </a:xfrm>
        </p:spPr>
        <p:txBody>
          <a:bodyPr/>
          <a:lstStyle>
            <a:lvl5pPr marL="0" indent="0" algn="ctr">
              <a:buNone/>
              <a:defRPr sz="1200"/>
            </a:lvl5pPr>
          </a:lstStyle>
          <a:p>
            <a:pPr lvl="4"/>
            <a:r>
              <a:rPr lang="de-DE" dirty="0"/>
              <a:t>Stakeholder 5</a:t>
            </a:r>
          </a:p>
        </p:txBody>
      </p:sp>
      <p:sp>
        <p:nvSpPr>
          <p:cNvPr id="24" name="Textplatzhalter 18">
            <a:extLst>
              <a:ext uri="{FF2B5EF4-FFF2-40B4-BE49-F238E27FC236}">
                <a16:creationId xmlns:a16="http://schemas.microsoft.com/office/drawing/2014/main" id="{A0CAC1B2-A58C-9763-F230-59D0980A3C79}"/>
              </a:ext>
            </a:extLst>
          </p:cNvPr>
          <p:cNvSpPr>
            <a:spLocks noGrp="1"/>
          </p:cNvSpPr>
          <p:nvPr>
            <p:ph type="body" sz="quarter" idx="17" hasCustomPrompt="1"/>
          </p:nvPr>
        </p:nvSpPr>
        <p:spPr>
          <a:xfrm>
            <a:off x="6222997" y="3226479"/>
            <a:ext cx="914400" cy="488233"/>
          </a:xfrm>
        </p:spPr>
        <p:txBody>
          <a:bodyPr/>
          <a:lstStyle>
            <a:lvl5pPr marL="0" indent="0" algn="ctr">
              <a:buNone/>
              <a:defRPr sz="1200"/>
            </a:lvl5pPr>
          </a:lstStyle>
          <a:p>
            <a:pPr lvl="4"/>
            <a:r>
              <a:rPr lang="de-DE" dirty="0"/>
              <a:t>Stakeholder 6</a:t>
            </a:r>
          </a:p>
        </p:txBody>
      </p:sp>
      <p:sp>
        <p:nvSpPr>
          <p:cNvPr id="25" name="Textplatzhalter 18">
            <a:extLst>
              <a:ext uri="{FF2B5EF4-FFF2-40B4-BE49-F238E27FC236}">
                <a16:creationId xmlns:a16="http://schemas.microsoft.com/office/drawing/2014/main" id="{E390FDC6-2FD2-8AD5-E622-8D1F38B1841A}"/>
              </a:ext>
            </a:extLst>
          </p:cNvPr>
          <p:cNvSpPr>
            <a:spLocks noGrp="1"/>
          </p:cNvSpPr>
          <p:nvPr>
            <p:ph type="body" sz="quarter" idx="18" hasCustomPrompt="1"/>
          </p:nvPr>
        </p:nvSpPr>
        <p:spPr>
          <a:xfrm>
            <a:off x="5488347" y="4063071"/>
            <a:ext cx="914400" cy="488233"/>
          </a:xfrm>
        </p:spPr>
        <p:txBody>
          <a:bodyPr/>
          <a:lstStyle>
            <a:lvl5pPr marL="0" indent="0" algn="ctr">
              <a:buNone/>
              <a:defRPr sz="1200"/>
            </a:lvl5pPr>
          </a:lstStyle>
          <a:p>
            <a:pPr lvl="4"/>
            <a:r>
              <a:rPr lang="de-DE" dirty="0"/>
              <a:t>Stakeholder 7</a:t>
            </a:r>
          </a:p>
        </p:txBody>
      </p:sp>
      <p:sp>
        <p:nvSpPr>
          <p:cNvPr id="26" name="Textplatzhalter 18">
            <a:extLst>
              <a:ext uri="{FF2B5EF4-FFF2-40B4-BE49-F238E27FC236}">
                <a16:creationId xmlns:a16="http://schemas.microsoft.com/office/drawing/2014/main" id="{47121CC2-F556-6943-20DC-16BB5B2D5463}"/>
              </a:ext>
            </a:extLst>
          </p:cNvPr>
          <p:cNvSpPr>
            <a:spLocks noGrp="1"/>
          </p:cNvSpPr>
          <p:nvPr>
            <p:ph type="body" sz="quarter" idx="19" hasCustomPrompt="1"/>
          </p:nvPr>
        </p:nvSpPr>
        <p:spPr>
          <a:xfrm>
            <a:off x="2985892" y="2928905"/>
            <a:ext cx="914400" cy="488233"/>
          </a:xfrm>
        </p:spPr>
        <p:txBody>
          <a:bodyPr/>
          <a:lstStyle>
            <a:lvl5pPr marL="0" indent="0" algn="ctr">
              <a:buNone/>
              <a:defRPr sz="1200"/>
            </a:lvl5pPr>
          </a:lstStyle>
          <a:p>
            <a:pPr lvl="4"/>
            <a:r>
              <a:rPr lang="de-DE" dirty="0"/>
              <a:t>Indirekte Zielgruppe 1</a:t>
            </a:r>
          </a:p>
        </p:txBody>
      </p:sp>
      <p:sp>
        <p:nvSpPr>
          <p:cNvPr id="27" name="Textplatzhalter 18">
            <a:extLst>
              <a:ext uri="{FF2B5EF4-FFF2-40B4-BE49-F238E27FC236}">
                <a16:creationId xmlns:a16="http://schemas.microsoft.com/office/drawing/2014/main" id="{F70A6215-AD0E-5616-B7BA-C47EEB14A684}"/>
              </a:ext>
            </a:extLst>
          </p:cNvPr>
          <p:cNvSpPr>
            <a:spLocks noGrp="1"/>
          </p:cNvSpPr>
          <p:nvPr>
            <p:ph type="body" sz="quarter" idx="20" hasCustomPrompt="1"/>
          </p:nvPr>
        </p:nvSpPr>
        <p:spPr>
          <a:xfrm>
            <a:off x="3082978" y="1573288"/>
            <a:ext cx="914400" cy="488233"/>
          </a:xfrm>
        </p:spPr>
        <p:txBody>
          <a:bodyPr/>
          <a:lstStyle>
            <a:lvl5pPr marL="0" indent="0" algn="ctr">
              <a:buNone/>
              <a:defRPr sz="1200"/>
            </a:lvl5pPr>
          </a:lstStyle>
          <a:p>
            <a:pPr lvl="4"/>
            <a:r>
              <a:rPr lang="de-DE" dirty="0"/>
              <a:t>Indirekte Zielgruppe 2</a:t>
            </a:r>
          </a:p>
        </p:txBody>
      </p:sp>
      <p:sp>
        <p:nvSpPr>
          <p:cNvPr id="28" name="Textplatzhalter 18">
            <a:extLst>
              <a:ext uri="{FF2B5EF4-FFF2-40B4-BE49-F238E27FC236}">
                <a16:creationId xmlns:a16="http://schemas.microsoft.com/office/drawing/2014/main" id="{393B7855-1700-6EE7-AA34-75AF562ECBC4}"/>
              </a:ext>
            </a:extLst>
          </p:cNvPr>
          <p:cNvSpPr>
            <a:spLocks noGrp="1"/>
          </p:cNvSpPr>
          <p:nvPr>
            <p:ph type="body" sz="quarter" idx="21" hasCustomPrompt="1"/>
          </p:nvPr>
        </p:nvSpPr>
        <p:spPr>
          <a:xfrm>
            <a:off x="4704308" y="1213454"/>
            <a:ext cx="914400" cy="488233"/>
          </a:xfrm>
        </p:spPr>
        <p:txBody>
          <a:bodyPr/>
          <a:lstStyle>
            <a:lvl5pPr marL="0" indent="0" algn="ctr">
              <a:buNone/>
              <a:defRPr sz="1200"/>
            </a:lvl5pPr>
          </a:lstStyle>
          <a:p>
            <a:pPr lvl="4"/>
            <a:r>
              <a:rPr lang="de-DE" dirty="0"/>
              <a:t>Indirekte Zielgruppe 3</a:t>
            </a:r>
          </a:p>
        </p:txBody>
      </p:sp>
      <p:sp>
        <p:nvSpPr>
          <p:cNvPr id="29" name="Textplatzhalter 18">
            <a:extLst>
              <a:ext uri="{FF2B5EF4-FFF2-40B4-BE49-F238E27FC236}">
                <a16:creationId xmlns:a16="http://schemas.microsoft.com/office/drawing/2014/main" id="{A09A17EA-3CD1-A41F-3483-2A482FCB6B1E}"/>
              </a:ext>
            </a:extLst>
          </p:cNvPr>
          <p:cNvSpPr>
            <a:spLocks noGrp="1"/>
          </p:cNvSpPr>
          <p:nvPr>
            <p:ph type="body" sz="quarter" idx="22" hasCustomPrompt="1"/>
          </p:nvPr>
        </p:nvSpPr>
        <p:spPr>
          <a:xfrm>
            <a:off x="4142067" y="1875468"/>
            <a:ext cx="914400" cy="488233"/>
          </a:xfrm>
        </p:spPr>
        <p:txBody>
          <a:bodyPr/>
          <a:lstStyle>
            <a:lvl5pPr marL="0" indent="0" algn="ctr">
              <a:buNone/>
              <a:defRPr sz="1200"/>
            </a:lvl5pPr>
          </a:lstStyle>
          <a:p>
            <a:pPr lvl="4"/>
            <a:r>
              <a:rPr lang="de-DE" dirty="0"/>
              <a:t>Direkte Zielgruppe 1</a:t>
            </a:r>
          </a:p>
        </p:txBody>
      </p:sp>
      <p:sp>
        <p:nvSpPr>
          <p:cNvPr id="30" name="Textplatzhalter 18">
            <a:extLst>
              <a:ext uri="{FF2B5EF4-FFF2-40B4-BE49-F238E27FC236}">
                <a16:creationId xmlns:a16="http://schemas.microsoft.com/office/drawing/2014/main" id="{5CF69016-C5BC-576A-4DDC-AEBC79EC70E1}"/>
              </a:ext>
            </a:extLst>
          </p:cNvPr>
          <p:cNvSpPr>
            <a:spLocks noGrp="1"/>
          </p:cNvSpPr>
          <p:nvPr>
            <p:ph type="body" sz="quarter" idx="23" hasCustomPrompt="1"/>
          </p:nvPr>
        </p:nvSpPr>
        <p:spPr>
          <a:xfrm>
            <a:off x="4167782" y="2794466"/>
            <a:ext cx="914400" cy="488233"/>
          </a:xfrm>
        </p:spPr>
        <p:txBody>
          <a:bodyPr/>
          <a:lstStyle>
            <a:lvl5pPr marL="0" indent="0" algn="ctr">
              <a:buNone/>
              <a:defRPr sz="1200"/>
            </a:lvl5pPr>
          </a:lstStyle>
          <a:p>
            <a:pPr lvl="4"/>
            <a:r>
              <a:rPr lang="de-DE" dirty="0"/>
              <a:t>Direkte Zielgruppe 2</a:t>
            </a:r>
          </a:p>
        </p:txBody>
      </p:sp>
      <p:sp>
        <p:nvSpPr>
          <p:cNvPr id="31" name="Textplatzhalter 18">
            <a:extLst>
              <a:ext uri="{FF2B5EF4-FFF2-40B4-BE49-F238E27FC236}">
                <a16:creationId xmlns:a16="http://schemas.microsoft.com/office/drawing/2014/main" id="{14931A8F-ED69-C685-24BF-2927F85FAE81}"/>
              </a:ext>
            </a:extLst>
          </p:cNvPr>
          <p:cNvSpPr>
            <a:spLocks noGrp="1"/>
          </p:cNvSpPr>
          <p:nvPr>
            <p:ph type="body" sz="quarter" idx="24" hasCustomPrompt="1"/>
          </p:nvPr>
        </p:nvSpPr>
        <p:spPr>
          <a:xfrm>
            <a:off x="5457949" y="2550349"/>
            <a:ext cx="914400" cy="488233"/>
          </a:xfrm>
        </p:spPr>
        <p:txBody>
          <a:bodyPr/>
          <a:lstStyle>
            <a:lvl5pPr marL="0" indent="0" algn="ctr">
              <a:buNone/>
              <a:defRPr sz="1200"/>
            </a:lvl5pPr>
          </a:lstStyle>
          <a:p>
            <a:pPr lvl="4"/>
            <a:r>
              <a:rPr lang="de-DE" dirty="0"/>
              <a:t>Indirekte Zielgruppe 4</a:t>
            </a:r>
          </a:p>
        </p:txBody>
      </p:sp>
    </p:spTree>
    <p:extLst>
      <p:ext uri="{BB962C8B-B14F-4D97-AF65-F5344CB8AC3E}">
        <p14:creationId xmlns:p14="http://schemas.microsoft.com/office/powerpoint/2010/main" val="1612263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rkungslogik">
    <p:spTree>
      <p:nvGrpSpPr>
        <p:cNvPr id="1" name=""/>
        <p:cNvGrpSpPr/>
        <p:nvPr/>
      </p:nvGrpSpPr>
      <p:grpSpPr>
        <a:xfrm>
          <a:off x="0" y="0"/>
          <a:ext cx="0" cy="0"/>
          <a:chOff x="0" y="0"/>
          <a:chExt cx="0" cy="0"/>
        </a:xfrm>
      </p:grpSpPr>
      <p:sp>
        <p:nvSpPr>
          <p:cNvPr id="51" name="Rechteck 50"/>
          <p:cNvSpPr/>
          <p:nvPr userDrawn="1"/>
        </p:nvSpPr>
        <p:spPr>
          <a:xfrm>
            <a:off x="1931375" y="992636"/>
            <a:ext cx="1350000" cy="355062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Rechteck 45"/>
          <p:cNvSpPr/>
          <p:nvPr userDrawn="1"/>
        </p:nvSpPr>
        <p:spPr>
          <a:xfrm>
            <a:off x="431992" y="992636"/>
            <a:ext cx="1350000" cy="355062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Rechteck 46"/>
          <p:cNvSpPr/>
          <p:nvPr userDrawn="1"/>
        </p:nvSpPr>
        <p:spPr>
          <a:xfrm>
            <a:off x="3430758" y="992636"/>
            <a:ext cx="2613600" cy="355062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8" name="Rechteck 47"/>
          <p:cNvSpPr/>
          <p:nvPr userDrawn="1"/>
        </p:nvSpPr>
        <p:spPr>
          <a:xfrm>
            <a:off x="6193741" y="992636"/>
            <a:ext cx="1198800" cy="355062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9" name="Rechteck 48"/>
          <p:cNvSpPr/>
          <p:nvPr userDrawn="1"/>
        </p:nvSpPr>
        <p:spPr>
          <a:xfrm>
            <a:off x="7541923" y="992636"/>
            <a:ext cx="1198800" cy="355062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Content Placeholder 2"/>
          <p:cNvSpPr>
            <a:spLocks noGrp="1"/>
          </p:cNvSpPr>
          <p:nvPr>
            <p:ph idx="38" hasCustomPrompt="1"/>
          </p:nvPr>
        </p:nvSpPr>
        <p:spPr>
          <a:xfrm>
            <a:off x="544039" y="4016953"/>
            <a:ext cx="1144800" cy="341009"/>
          </a:xfrm>
          <a:ln w="3175">
            <a:noFill/>
          </a:ln>
        </p:spPr>
        <p:txBody>
          <a:bodyPr vert="horz" lIns="54000" tIns="54000" rIns="54000" bIns="54000" rtlCol="0">
            <a:noAutofit/>
          </a:bodyPr>
          <a:lstStyle>
            <a:lvl1pPr>
              <a:defRPr lang="de-DE" sz="700" dirty="0" smtClean="0">
                <a:solidFill>
                  <a:schemeClr val="accent4"/>
                </a:solidFill>
              </a:defRPr>
            </a:lvl1pPr>
            <a:lvl2pPr>
              <a:defRPr lang="en-US" sz="700" b="0" dirty="0">
                <a:solidFill>
                  <a:schemeClr val="accent4"/>
                </a:solidFill>
              </a:defRPr>
            </a:lvl2pPr>
          </a:lstStyle>
          <a:p>
            <a:pPr lvl="0">
              <a:lnSpc>
                <a:spcPts val="920"/>
              </a:lnSpc>
            </a:pPr>
            <a:r>
              <a:rPr lang="de-DE"/>
              <a:t>Annahme</a:t>
            </a:r>
          </a:p>
          <a:p>
            <a:pPr lvl="1">
              <a:lnSpc>
                <a:spcPts val="920"/>
              </a:lnSpc>
              <a:spcBef>
                <a:spcPts val="0"/>
              </a:spcBef>
            </a:pPr>
            <a:r>
              <a:rPr lang="de-DE"/>
              <a:t>Ebene 2</a:t>
            </a:r>
            <a:endParaRPr lang="en-US"/>
          </a:p>
        </p:txBody>
      </p:sp>
      <p:sp>
        <p:nvSpPr>
          <p:cNvPr id="41" name="Content Placeholder 2"/>
          <p:cNvSpPr>
            <a:spLocks noGrp="1"/>
          </p:cNvSpPr>
          <p:nvPr>
            <p:ph idx="39" hasCustomPrompt="1"/>
          </p:nvPr>
        </p:nvSpPr>
        <p:spPr>
          <a:xfrm>
            <a:off x="2033975" y="4016953"/>
            <a:ext cx="1144800" cy="341009"/>
          </a:xfrm>
          <a:ln w="3175">
            <a:noFill/>
          </a:ln>
        </p:spPr>
        <p:txBody>
          <a:bodyPr vert="horz" lIns="54000" tIns="54000" rIns="54000" bIns="54000" rtlCol="0">
            <a:noAutofit/>
          </a:bodyPr>
          <a:lstStyle>
            <a:lvl1pPr>
              <a:defRPr lang="de-DE" sz="700" dirty="0" smtClean="0">
                <a:solidFill>
                  <a:schemeClr val="accent4"/>
                </a:solidFill>
              </a:defRPr>
            </a:lvl1pPr>
            <a:lvl2pPr>
              <a:defRPr lang="en-US" sz="700" b="0" dirty="0">
                <a:solidFill>
                  <a:schemeClr val="accent4"/>
                </a:solidFill>
              </a:defRPr>
            </a:lvl2pPr>
          </a:lstStyle>
          <a:p>
            <a:pPr lvl="0">
              <a:lnSpc>
                <a:spcPts val="920"/>
              </a:lnSpc>
            </a:pPr>
            <a:r>
              <a:rPr lang="de-DE"/>
              <a:t>Annahme</a:t>
            </a:r>
          </a:p>
          <a:p>
            <a:pPr lvl="1">
              <a:lnSpc>
                <a:spcPts val="920"/>
              </a:lnSpc>
              <a:spcBef>
                <a:spcPts val="0"/>
              </a:spcBef>
            </a:pPr>
            <a:r>
              <a:rPr lang="de-DE"/>
              <a:t>Ebene 2</a:t>
            </a:r>
            <a:endParaRPr lang="en-US"/>
          </a:p>
        </p:txBody>
      </p:sp>
      <p:sp>
        <p:nvSpPr>
          <p:cNvPr id="42" name="Content Placeholder 2"/>
          <p:cNvSpPr>
            <a:spLocks noGrp="1"/>
          </p:cNvSpPr>
          <p:nvPr>
            <p:ph idx="40" hasCustomPrompt="1"/>
          </p:nvPr>
        </p:nvSpPr>
        <p:spPr>
          <a:xfrm>
            <a:off x="3540558" y="4016953"/>
            <a:ext cx="1144800" cy="341009"/>
          </a:xfrm>
          <a:ln w="3175">
            <a:noFill/>
          </a:ln>
        </p:spPr>
        <p:txBody>
          <a:bodyPr vert="horz" lIns="54000" tIns="54000" rIns="54000" bIns="54000" rtlCol="0">
            <a:noAutofit/>
          </a:bodyPr>
          <a:lstStyle>
            <a:lvl1pPr>
              <a:defRPr lang="de-DE" sz="700" dirty="0" smtClean="0">
                <a:solidFill>
                  <a:schemeClr val="accent4"/>
                </a:solidFill>
              </a:defRPr>
            </a:lvl1pPr>
            <a:lvl2pPr>
              <a:defRPr lang="en-US" sz="700" b="0" dirty="0">
                <a:solidFill>
                  <a:schemeClr val="accent4"/>
                </a:solidFill>
              </a:defRPr>
            </a:lvl2pPr>
          </a:lstStyle>
          <a:p>
            <a:pPr lvl="0">
              <a:lnSpc>
                <a:spcPts val="920"/>
              </a:lnSpc>
            </a:pPr>
            <a:r>
              <a:rPr lang="de-DE"/>
              <a:t>Annahme</a:t>
            </a:r>
          </a:p>
          <a:p>
            <a:pPr lvl="1">
              <a:lnSpc>
                <a:spcPts val="920"/>
              </a:lnSpc>
              <a:spcBef>
                <a:spcPts val="0"/>
              </a:spcBef>
            </a:pPr>
            <a:r>
              <a:rPr lang="de-DE"/>
              <a:t>Ebene 2</a:t>
            </a:r>
            <a:endParaRPr lang="en-US"/>
          </a:p>
        </p:txBody>
      </p:sp>
      <p:sp>
        <p:nvSpPr>
          <p:cNvPr id="43" name="Content Placeholder 2"/>
          <p:cNvSpPr>
            <a:spLocks noGrp="1"/>
          </p:cNvSpPr>
          <p:nvPr>
            <p:ph idx="41" hasCustomPrompt="1"/>
          </p:nvPr>
        </p:nvSpPr>
        <p:spPr>
          <a:xfrm>
            <a:off x="4793871" y="4016953"/>
            <a:ext cx="1144800" cy="341009"/>
          </a:xfrm>
          <a:ln w="3175">
            <a:noFill/>
          </a:ln>
        </p:spPr>
        <p:txBody>
          <a:bodyPr vert="horz" lIns="54000" tIns="54000" rIns="54000" bIns="54000" rtlCol="0">
            <a:noAutofit/>
          </a:bodyPr>
          <a:lstStyle>
            <a:lvl1pPr>
              <a:defRPr lang="de-DE" sz="700" dirty="0" smtClean="0">
                <a:solidFill>
                  <a:schemeClr val="accent4"/>
                </a:solidFill>
              </a:defRPr>
            </a:lvl1pPr>
            <a:lvl2pPr>
              <a:defRPr lang="en-US" sz="700" b="0" dirty="0">
                <a:solidFill>
                  <a:schemeClr val="accent4"/>
                </a:solidFill>
              </a:defRPr>
            </a:lvl2pPr>
          </a:lstStyle>
          <a:p>
            <a:pPr lvl="0">
              <a:lnSpc>
                <a:spcPts val="920"/>
              </a:lnSpc>
            </a:pPr>
            <a:r>
              <a:rPr lang="de-DE"/>
              <a:t>Annahme</a:t>
            </a:r>
          </a:p>
          <a:p>
            <a:pPr lvl="1">
              <a:lnSpc>
                <a:spcPts val="920"/>
              </a:lnSpc>
              <a:spcBef>
                <a:spcPts val="0"/>
              </a:spcBef>
            </a:pPr>
            <a:r>
              <a:rPr lang="de-DE"/>
              <a:t>Ebene 2</a:t>
            </a:r>
            <a:endParaRPr lang="en-US"/>
          </a:p>
        </p:txBody>
      </p:sp>
      <p:sp>
        <p:nvSpPr>
          <p:cNvPr id="44" name="Content Placeholder 2"/>
          <p:cNvSpPr>
            <a:spLocks noGrp="1"/>
          </p:cNvSpPr>
          <p:nvPr>
            <p:ph idx="42" hasCustomPrompt="1"/>
          </p:nvPr>
        </p:nvSpPr>
        <p:spPr>
          <a:xfrm>
            <a:off x="6301741" y="4016953"/>
            <a:ext cx="982800" cy="341009"/>
          </a:xfrm>
          <a:ln w="3175">
            <a:noFill/>
          </a:ln>
        </p:spPr>
        <p:txBody>
          <a:bodyPr vert="horz" lIns="54000" tIns="54000" rIns="54000" bIns="54000" rtlCol="0">
            <a:noAutofit/>
          </a:bodyPr>
          <a:lstStyle>
            <a:lvl1pPr>
              <a:defRPr lang="de-DE" sz="700" dirty="0" smtClean="0">
                <a:solidFill>
                  <a:schemeClr val="accent4"/>
                </a:solidFill>
              </a:defRPr>
            </a:lvl1pPr>
            <a:lvl2pPr>
              <a:defRPr lang="en-US" sz="700" b="0" dirty="0">
                <a:solidFill>
                  <a:schemeClr val="accent4"/>
                </a:solidFill>
              </a:defRPr>
            </a:lvl2pPr>
          </a:lstStyle>
          <a:p>
            <a:pPr lvl="0">
              <a:lnSpc>
                <a:spcPts val="920"/>
              </a:lnSpc>
            </a:pPr>
            <a:r>
              <a:rPr lang="de-DE"/>
              <a:t>Annahme</a:t>
            </a:r>
          </a:p>
          <a:p>
            <a:pPr lvl="1">
              <a:lnSpc>
                <a:spcPts val="920"/>
              </a:lnSpc>
              <a:spcBef>
                <a:spcPts val="0"/>
              </a:spcBef>
            </a:pPr>
            <a:r>
              <a:rPr lang="de-DE"/>
              <a:t>Ebene 2</a:t>
            </a:r>
            <a:endParaRPr lang="en-US"/>
          </a:p>
        </p:txBody>
      </p:sp>
      <p:sp>
        <p:nvSpPr>
          <p:cNvPr id="45" name="Content Placeholder 2"/>
          <p:cNvSpPr>
            <a:spLocks noGrp="1"/>
          </p:cNvSpPr>
          <p:nvPr>
            <p:ph idx="43" hasCustomPrompt="1"/>
          </p:nvPr>
        </p:nvSpPr>
        <p:spPr>
          <a:xfrm>
            <a:off x="7649923" y="4016953"/>
            <a:ext cx="982800" cy="341009"/>
          </a:xfrm>
          <a:ln w="3175">
            <a:noFill/>
          </a:ln>
        </p:spPr>
        <p:txBody>
          <a:bodyPr vert="horz" lIns="54000" tIns="54000" rIns="54000" bIns="54000" rtlCol="0">
            <a:noAutofit/>
          </a:bodyPr>
          <a:lstStyle>
            <a:lvl1pPr>
              <a:defRPr lang="de-DE" sz="700" dirty="0" smtClean="0">
                <a:solidFill>
                  <a:schemeClr val="accent4"/>
                </a:solidFill>
              </a:defRPr>
            </a:lvl1pPr>
            <a:lvl2pPr>
              <a:defRPr lang="en-US" sz="700" b="0" dirty="0">
                <a:solidFill>
                  <a:schemeClr val="accent4"/>
                </a:solidFill>
              </a:defRPr>
            </a:lvl2pPr>
          </a:lstStyle>
          <a:p>
            <a:pPr lvl="0">
              <a:lnSpc>
                <a:spcPts val="920"/>
              </a:lnSpc>
            </a:pPr>
            <a:r>
              <a:rPr lang="de-DE"/>
              <a:t>Annahme</a:t>
            </a:r>
          </a:p>
          <a:p>
            <a:pPr lvl="1">
              <a:lnSpc>
                <a:spcPts val="920"/>
              </a:lnSpc>
              <a:spcBef>
                <a:spcPts val="0"/>
              </a:spcBef>
            </a:pPr>
            <a:r>
              <a:rPr lang="de-DE"/>
              <a:t>Ebene 2</a:t>
            </a:r>
            <a:endParaRPr lang="en-US"/>
          </a:p>
        </p:txBody>
      </p:sp>
      <p:sp>
        <p:nvSpPr>
          <p:cNvPr id="3" name="Content Placeholder 2"/>
          <p:cNvSpPr>
            <a:spLocks noGrp="1"/>
          </p:cNvSpPr>
          <p:nvPr>
            <p:ph idx="1" hasCustomPrompt="1"/>
          </p:nvPr>
        </p:nvSpPr>
        <p:spPr>
          <a:xfrm>
            <a:off x="544039" y="992636"/>
            <a:ext cx="1144800" cy="216000"/>
          </a:xfrm>
        </p:spPr>
        <p:txBody>
          <a:bodyPr lIns="72000" tIns="72000" rIns="72000" bIns="72000"/>
          <a:lstStyle>
            <a:lvl1pPr marL="0" marR="0" indent="0" algn="l" defTabSz="685800" rtl="0" eaLnBrk="1" fontAlgn="auto" latinLnBrk="0" hangingPunct="1">
              <a:lnSpc>
                <a:spcPts val="920"/>
              </a:lnSpc>
              <a:spcBef>
                <a:spcPts val="0"/>
              </a:spcBef>
              <a:spcAft>
                <a:spcPts val="0"/>
              </a:spcAft>
              <a:buClrTx/>
              <a:buSzTx/>
              <a:buFont typeface="Arial" panose="020B0604020202020204" pitchFamily="34" charset="0"/>
              <a:buNone/>
              <a:tabLst>
                <a:tab pos="360363" algn="l"/>
              </a:tabLst>
              <a:defRPr sz="800" b="1">
                <a:solidFill>
                  <a:schemeClr val="tx2"/>
                </a:solidFill>
              </a:defRPr>
            </a:lvl1pPr>
          </a:lstStyle>
          <a:p>
            <a:pPr marL="0" marR="0" lvl="0" indent="0" algn="l" defTabSz="685800" rtl="0" eaLnBrk="1" fontAlgn="auto" latinLnBrk="0" hangingPunct="1">
              <a:lnSpc>
                <a:spcPts val="920"/>
              </a:lnSpc>
              <a:spcBef>
                <a:spcPts val="0"/>
              </a:spcBef>
              <a:spcAft>
                <a:spcPts val="0"/>
              </a:spcAft>
              <a:buClrTx/>
              <a:buSzTx/>
              <a:buFont typeface="Arial" panose="020B0604020202020204" pitchFamily="34" charset="0"/>
              <a:buNone/>
              <a:tabLst>
                <a:tab pos="360363" algn="l"/>
              </a:tabLst>
              <a:defRPr/>
            </a:pPr>
            <a:r>
              <a:rPr lang="de-DE"/>
              <a:t>Titel</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9" name="Content Placeholder 2"/>
          <p:cNvSpPr>
            <a:spLocks noGrp="1"/>
          </p:cNvSpPr>
          <p:nvPr>
            <p:ph idx="14" hasCustomPrompt="1"/>
          </p:nvPr>
        </p:nvSpPr>
        <p:spPr>
          <a:xfrm>
            <a:off x="6301741" y="992636"/>
            <a:ext cx="982800" cy="216000"/>
          </a:xfrm>
        </p:spPr>
        <p:txBody>
          <a:bodyPr lIns="72000" tIns="72000" rIns="72000" bIns="72000"/>
          <a:lstStyle>
            <a:lvl1pPr>
              <a:lnSpc>
                <a:spcPts val="920"/>
              </a:lnSpc>
              <a:tabLst>
                <a:tab pos="360363" algn="l"/>
              </a:tabLst>
              <a:defRPr sz="800" b="1">
                <a:solidFill>
                  <a:schemeClr val="tx2"/>
                </a:solidFill>
              </a:defRPr>
            </a:lvl1pPr>
          </a:lstStyle>
          <a:p>
            <a:pPr lvl="0"/>
            <a:r>
              <a:rPr lang="de-DE"/>
              <a:t>Titel</a:t>
            </a:r>
            <a:endParaRPr lang="en-US"/>
          </a:p>
        </p:txBody>
      </p:sp>
      <p:sp>
        <p:nvSpPr>
          <p:cNvPr id="10" name="Content Placeholder 2"/>
          <p:cNvSpPr>
            <a:spLocks noGrp="1"/>
          </p:cNvSpPr>
          <p:nvPr>
            <p:ph idx="15" hasCustomPrompt="1"/>
          </p:nvPr>
        </p:nvSpPr>
        <p:spPr>
          <a:xfrm>
            <a:off x="3540558" y="992636"/>
            <a:ext cx="1144800" cy="216000"/>
          </a:xfrm>
        </p:spPr>
        <p:txBody>
          <a:bodyPr lIns="72000" tIns="72000" rIns="72000" bIns="72000"/>
          <a:lstStyle>
            <a:lvl1pPr>
              <a:lnSpc>
                <a:spcPts val="920"/>
              </a:lnSpc>
              <a:tabLst>
                <a:tab pos="360363" algn="l"/>
              </a:tabLst>
              <a:defRPr sz="800" b="1">
                <a:solidFill>
                  <a:schemeClr val="tx2"/>
                </a:solidFill>
              </a:defRPr>
            </a:lvl1pPr>
          </a:lstStyle>
          <a:p>
            <a:pPr lvl="0"/>
            <a:r>
              <a:rPr lang="de-DE"/>
              <a:t>Titel</a:t>
            </a:r>
            <a:endParaRPr lang="en-US"/>
          </a:p>
        </p:txBody>
      </p:sp>
      <p:sp>
        <p:nvSpPr>
          <p:cNvPr id="11" name="Content Placeholder 2"/>
          <p:cNvSpPr>
            <a:spLocks noGrp="1"/>
          </p:cNvSpPr>
          <p:nvPr>
            <p:ph idx="16" hasCustomPrompt="1"/>
          </p:nvPr>
        </p:nvSpPr>
        <p:spPr>
          <a:xfrm>
            <a:off x="7649923" y="992636"/>
            <a:ext cx="982800" cy="216000"/>
          </a:xfrm>
        </p:spPr>
        <p:txBody>
          <a:bodyPr lIns="72000" tIns="72000" rIns="72000" bIns="72000"/>
          <a:lstStyle>
            <a:lvl1pPr>
              <a:lnSpc>
                <a:spcPts val="920"/>
              </a:lnSpc>
              <a:tabLst>
                <a:tab pos="360363" algn="l"/>
              </a:tabLst>
              <a:defRPr sz="800" b="1">
                <a:solidFill>
                  <a:schemeClr val="tx2"/>
                </a:solidFill>
              </a:defRPr>
            </a:lvl1pPr>
          </a:lstStyle>
          <a:p>
            <a:pPr lvl="0"/>
            <a:r>
              <a:rPr lang="de-DE"/>
              <a:t>Titel</a:t>
            </a:r>
            <a:endParaRPr lang="en-US"/>
          </a:p>
        </p:txBody>
      </p:sp>
      <p:sp>
        <p:nvSpPr>
          <p:cNvPr id="12" name="Textplatzhalter 11"/>
          <p:cNvSpPr>
            <a:spLocks noGrp="1"/>
          </p:cNvSpPr>
          <p:nvPr>
            <p:ph type="body" sz="quarter" idx="17"/>
          </p:nvPr>
        </p:nvSpPr>
        <p:spPr>
          <a:xfrm>
            <a:off x="544039" y="1232410"/>
            <a:ext cx="1144800" cy="1371600"/>
          </a:xfrm>
          <a:ln w="3175">
            <a:solidFill>
              <a:schemeClr val="accent6"/>
            </a:solidFill>
          </a:ln>
        </p:spPr>
        <p:txBody>
          <a:bodyPr lIns="54000" tIns="54000" rIns="54000" bIns="54000"/>
          <a:lstStyle>
            <a:lvl1pPr>
              <a:lnSpc>
                <a:spcPts val="920"/>
              </a:lnSpc>
              <a:defRPr sz="700">
                <a:solidFill>
                  <a:schemeClr val="accent4"/>
                </a:solidFill>
              </a:defRPr>
            </a:lvl1pPr>
            <a:lvl2pPr>
              <a:lnSpc>
                <a:spcPts val="920"/>
              </a:lnSpc>
              <a:spcBef>
                <a:spcPts val="0"/>
              </a:spcBef>
              <a:defRPr sz="700" b="0">
                <a:solidFill>
                  <a:schemeClr val="accent4"/>
                </a:solidFill>
              </a:defRPr>
            </a:lvl2pPr>
          </a:lstStyle>
          <a:p>
            <a:pPr lvl="0"/>
            <a:r>
              <a:rPr lang="de-DE"/>
              <a:t>Mastertextformat bearbeiten</a:t>
            </a:r>
          </a:p>
          <a:p>
            <a:pPr lvl="1"/>
            <a:r>
              <a:rPr lang="de-DE"/>
              <a:t>Zweite Ebene</a:t>
            </a:r>
          </a:p>
        </p:txBody>
      </p:sp>
      <p:sp>
        <p:nvSpPr>
          <p:cNvPr id="13" name="Textplatzhalter 11"/>
          <p:cNvSpPr>
            <a:spLocks noGrp="1"/>
          </p:cNvSpPr>
          <p:nvPr>
            <p:ph type="body" sz="quarter" idx="18"/>
          </p:nvPr>
        </p:nvSpPr>
        <p:spPr>
          <a:xfrm>
            <a:off x="544039" y="2712010"/>
            <a:ext cx="1144800" cy="1210600"/>
          </a:xfrm>
          <a:ln w="3175">
            <a:solidFill>
              <a:schemeClr val="accent6"/>
            </a:solidFill>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17" name="Textplatzhalter 11"/>
          <p:cNvSpPr>
            <a:spLocks noGrp="1"/>
          </p:cNvSpPr>
          <p:nvPr>
            <p:ph type="body" sz="quarter" idx="22"/>
          </p:nvPr>
        </p:nvSpPr>
        <p:spPr>
          <a:xfrm>
            <a:off x="4793871" y="3126598"/>
            <a:ext cx="1144800" cy="796012"/>
          </a:xfrm>
          <a:ln w="9525">
            <a:solidFill>
              <a:schemeClr val="accent6"/>
            </a:solidFill>
            <a:prstDash val="sysDot"/>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18" name="Textplatzhalter 11"/>
          <p:cNvSpPr>
            <a:spLocks noGrp="1"/>
          </p:cNvSpPr>
          <p:nvPr>
            <p:ph type="body" sz="quarter" idx="23"/>
          </p:nvPr>
        </p:nvSpPr>
        <p:spPr>
          <a:xfrm>
            <a:off x="4793871" y="2189294"/>
            <a:ext cx="1144800" cy="829304"/>
          </a:xfrm>
          <a:ln w="9525">
            <a:solidFill>
              <a:schemeClr val="accent6"/>
            </a:solidFill>
            <a:prstDash val="sysDot"/>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3" name="Textplatzhalter 11"/>
          <p:cNvSpPr>
            <a:spLocks noGrp="1"/>
          </p:cNvSpPr>
          <p:nvPr>
            <p:ph type="body" sz="quarter" idx="28"/>
          </p:nvPr>
        </p:nvSpPr>
        <p:spPr>
          <a:xfrm>
            <a:off x="4793870" y="1232410"/>
            <a:ext cx="1144800" cy="848884"/>
          </a:xfrm>
          <a:ln w="9525">
            <a:solidFill>
              <a:schemeClr val="accent6"/>
            </a:solidFill>
            <a:prstDash val="sysDot"/>
          </a:ln>
        </p:spPr>
        <p:txBody>
          <a:bodyPr vert="horz" lIns="54000" tIns="54000" rIns="54000" bIns="54000" rtlCol="0">
            <a:noAutofit/>
          </a:bodyPr>
          <a:lstStyle>
            <a:lvl1pPr>
              <a:defRPr lang="de-DE" sz="700" dirty="0" smtClean="0">
                <a:solidFill>
                  <a:schemeClr val="accent4"/>
                </a:solidFill>
              </a:defRPr>
            </a:lvl1pPr>
            <a:lvl2pPr>
              <a:defRPr lang="de-DE" sz="700" b="0" dirty="0" smtClean="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4" name="Textplatzhalter 11"/>
          <p:cNvSpPr>
            <a:spLocks noGrp="1"/>
          </p:cNvSpPr>
          <p:nvPr>
            <p:ph type="body" sz="quarter" idx="29"/>
          </p:nvPr>
        </p:nvSpPr>
        <p:spPr>
          <a:xfrm>
            <a:off x="6301741" y="1232410"/>
            <a:ext cx="982800" cy="1786188"/>
          </a:xfrm>
          <a:ln w="3175">
            <a:solidFill>
              <a:schemeClr val="accent6"/>
            </a:solidFill>
          </a:ln>
        </p:spPr>
        <p:txBody>
          <a:bodyPr vert="horz" lIns="54000" tIns="54000" rIns="54000" bIns="54000" rtlCol="0">
            <a:noAutofit/>
          </a:bodyPr>
          <a:lstStyle>
            <a:lvl1pPr>
              <a:defRPr lang="de-DE" sz="700" dirty="0" smtClean="0">
                <a:solidFill>
                  <a:schemeClr val="accent4"/>
                </a:solidFill>
              </a:defRPr>
            </a:lvl1pPr>
            <a:lvl2pPr>
              <a:defRPr lang="de-DE" sz="700" b="0" dirty="0" smtClean="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5" name="Textplatzhalter 11"/>
          <p:cNvSpPr>
            <a:spLocks noGrp="1"/>
          </p:cNvSpPr>
          <p:nvPr>
            <p:ph type="body" sz="quarter" idx="30"/>
          </p:nvPr>
        </p:nvSpPr>
        <p:spPr>
          <a:xfrm>
            <a:off x="7649923" y="1232410"/>
            <a:ext cx="982800" cy="2690200"/>
          </a:xfrm>
          <a:ln w="3175">
            <a:solidFill>
              <a:schemeClr val="accent6"/>
            </a:solidFill>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6" name="Textplatzhalter 11"/>
          <p:cNvSpPr>
            <a:spLocks noGrp="1"/>
          </p:cNvSpPr>
          <p:nvPr>
            <p:ph type="body" sz="quarter" idx="31"/>
          </p:nvPr>
        </p:nvSpPr>
        <p:spPr>
          <a:xfrm>
            <a:off x="6301741" y="3161276"/>
            <a:ext cx="982800" cy="761334"/>
          </a:xfrm>
          <a:ln w="3175">
            <a:solidFill>
              <a:schemeClr val="accent6"/>
            </a:solidFill>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7" name="Textplatzhalter 11"/>
          <p:cNvSpPr>
            <a:spLocks noGrp="1"/>
          </p:cNvSpPr>
          <p:nvPr>
            <p:ph type="body" sz="quarter" idx="32"/>
          </p:nvPr>
        </p:nvSpPr>
        <p:spPr>
          <a:xfrm>
            <a:off x="3540558" y="3126598"/>
            <a:ext cx="1144800" cy="796012"/>
          </a:xfrm>
          <a:ln w="3175">
            <a:solidFill>
              <a:schemeClr val="accent6"/>
            </a:solidFill>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8" name="Textplatzhalter 11"/>
          <p:cNvSpPr>
            <a:spLocks noGrp="1"/>
          </p:cNvSpPr>
          <p:nvPr>
            <p:ph type="body" sz="quarter" idx="33"/>
          </p:nvPr>
        </p:nvSpPr>
        <p:spPr>
          <a:xfrm>
            <a:off x="3540558" y="2189294"/>
            <a:ext cx="1144800" cy="829304"/>
          </a:xfrm>
          <a:ln w="3175">
            <a:solidFill>
              <a:schemeClr val="accent6"/>
            </a:solidFill>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29" name="Textplatzhalter 11"/>
          <p:cNvSpPr>
            <a:spLocks noGrp="1"/>
          </p:cNvSpPr>
          <p:nvPr>
            <p:ph type="body" sz="quarter" idx="34"/>
          </p:nvPr>
        </p:nvSpPr>
        <p:spPr>
          <a:xfrm>
            <a:off x="3540558" y="1232410"/>
            <a:ext cx="1144800" cy="848884"/>
          </a:xfrm>
          <a:ln w="3175">
            <a:solidFill>
              <a:schemeClr val="accent6"/>
            </a:solidFill>
          </a:ln>
        </p:spPr>
        <p:txBody>
          <a:bodyPr vert="horz" lIns="54000" tIns="54000" rIns="54000" bIns="54000" rtlCol="0">
            <a:noAutofit/>
          </a:bodyPr>
          <a:lstStyle>
            <a:lvl1pPr>
              <a:spcBef>
                <a:spcPts val="500"/>
              </a:spcBef>
              <a:defRPr lang="de-DE" sz="700" dirty="0" smtClean="0">
                <a:solidFill>
                  <a:schemeClr val="accent4"/>
                </a:solidFill>
              </a:defRPr>
            </a:lvl1pPr>
            <a:lvl2pPr>
              <a:defRPr lang="de-DE" sz="10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31" name="Textplatzhalter 11"/>
          <p:cNvSpPr>
            <a:spLocks noGrp="1"/>
          </p:cNvSpPr>
          <p:nvPr>
            <p:ph type="body" sz="quarter" idx="36"/>
          </p:nvPr>
        </p:nvSpPr>
        <p:spPr>
          <a:xfrm>
            <a:off x="2033975" y="2189294"/>
            <a:ext cx="1144800" cy="829304"/>
          </a:xfrm>
          <a:ln w="9525">
            <a:solidFill>
              <a:schemeClr val="accent6"/>
            </a:solidFill>
            <a:prstDash val="sysDot"/>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sp>
        <p:nvSpPr>
          <p:cNvPr id="32" name="Textplatzhalter 11"/>
          <p:cNvSpPr>
            <a:spLocks noGrp="1"/>
          </p:cNvSpPr>
          <p:nvPr>
            <p:ph type="body" sz="quarter" idx="37"/>
          </p:nvPr>
        </p:nvSpPr>
        <p:spPr>
          <a:xfrm>
            <a:off x="2033975" y="3126599"/>
            <a:ext cx="1144800" cy="801958"/>
          </a:xfrm>
          <a:ln w="9525">
            <a:solidFill>
              <a:schemeClr val="accent6"/>
            </a:solidFill>
            <a:prstDash val="sysDot"/>
          </a:ln>
        </p:spPr>
        <p:txBody>
          <a:bodyPr vert="horz" lIns="54000" tIns="54000" rIns="54000" bIns="54000" rtlCol="0">
            <a:noAutofit/>
          </a:bodyPr>
          <a:lstStyle>
            <a:lvl1pPr>
              <a:defRPr lang="de-DE" sz="700" dirty="0" smtClean="0">
                <a:solidFill>
                  <a:schemeClr val="accent4"/>
                </a:solidFill>
              </a:defRPr>
            </a:lvl1pPr>
            <a:lvl2pPr>
              <a:defRPr lang="de-DE" sz="700" b="0" dirty="0">
                <a:solidFill>
                  <a:schemeClr val="accent4"/>
                </a:solidFill>
              </a:defRPr>
            </a:lvl2pPr>
          </a:lstStyle>
          <a:p>
            <a:pPr lvl="0">
              <a:lnSpc>
                <a:spcPts val="920"/>
              </a:lnSpc>
            </a:pPr>
            <a:r>
              <a:rPr lang="de-DE"/>
              <a:t>Mastertextformat bearbeiten</a:t>
            </a:r>
          </a:p>
          <a:p>
            <a:pPr lvl="1">
              <a:lnSpc>
                <a:spcPts val="920"/>
              </a:lnSpc>
            </a:pPr>
            <a:r>
              <a:rPr lang="de-DE"/>
              <a:t>Zweite Ebene</a:t>
            </a:r>
          </a:p>
        </p:txBody>
      </p:sp>
      <p:cxnSp>
        <p:nvCxnSpPr>
          <p:cNvPr id="34" name="Gerader Verbinder 33"/>
          <p:cNvCxnSpPr/>
          <p:nvPr userDrawn="1"/>
        </p:nvCxnSpPr>
        <p:spPr>
          <a:xfrm>
            <a:off x="544039" y="3997490"/>
            <a:ext cx="1144800"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5" name="Gerader Verbinder 34"/>
          <p:cNvCxnSpPr/>
          <p:nvPr userDrawn="1"/>
        </p:nvCxnSpPr>
        <p:spPr>
          <a:xfrm>
            <a:off x="2033975" y="3997490"/>
            <a:ext cx="1144800"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6" name="Gerader Verbinder 35"/>
          <p:cNvCxnSpPr/>
          <p:nvPr userDrawn="1"/>
        </p:nvCxnSpPr>
        <p:spPr>
          <a:xfrm>
            <a:off x="3540558" y="3997490"/>
            <a:ext cx="1144800"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7" name="Gerader Verbinder 36"/>
          <p:cNvCxnSpPr/>
          <p:nvPr userDrawn="1"/>
        </p:nvCxnSpPr>
        <p:spPr>
          <a:xfrm>
            <a:off x="4793871" y="3997490"/>
            <a:ext cx="1144800"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8" name="Gerader Verbinder 37"/>
          <p:cNvCxnSpPr/>
          <p:nvPr userDrawn="1"/>
        </p:nvCxnSpPr>
        <p:spPr>
          <a:xfrm>
            <a:off x="6301741" y="3997490"/>
            <a:ext cx="982800"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39" name="Gerader Verbinder 38"/>
          <p:cNvCxnSpPr/>
          <p:nvPr userDrawn="1"/>
        </p:nvCxnSpPr>
        <p:spPr>
          <a:xfrm>
            <a:off x="7649923" y="3997490"/>
            <a:ext cx="982800" cy="0"/>
          </a:xfrm>
          <a:prstGeom prst="line">
            <a:avLst/>
          </a:prstGeom>
          <a:ln w="6350">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7" name="Titel 6"/>
          <p:cNvSpPr>
            <a:spLocks noGrp="1"/>
          </p:cNvSpPr>
          <p:nvPr>
            <p:ph type="title"/>
          </p:nvPr>
        </p:nvSpPr>
        <p:spPr/>
        <p:txBody>
          <a:bodyPr/>
          <a:lstStyle/>
          <a:p>
            <a:r>
              <a:rPr lang="de-DE"/>
              <a:t>Mastertitelformat bearbeiten</a:t>
            </a:r>
          </a:p>
        </p:txBody>
      </p:sp>
      <p:sp>
        <p:nvSpPr>
          <p:cNvPr id="50" name="Content Placeholder 2"/>
          <p:cNvSpPr>
            <a:spLocks noGrp="1"/>
          </p:cNvSpPr>
          <p:nvPr>
            <p:ph idx="44" hasCustomPrompt="1"/>
          </p:nvPr>
        </p:nvSpPr>
        <p:spPr>
          <a:xfrm>
            <a:off x="2033975" y="992636"/>
            <a:ext cx="1144800" cy="216000"/>
          </a:xfrm>
        </p:spPr>
        <p:txBody>
          <a:bodyPr lIns="72000" tIns="72000" rIns="72000" bIns="72000"/>
          <a:lstStyle>
            <a:lvl1pPr>
              <a:lnSpc>
                <a:spcPts val="920"/>
              </a:lnSpc>
              <a:tabLst>
                <a:tab pos="360363" algn="l"/>
              </a:tabLst>
              <a:defRPr sz="800" b="1">
                <a:solidFill>
                  <a:schemeClr val="tx2"/>
                </a:solidFill>
              </a:defRPr>
            </a:lvl1pPr>
          </a:lstStyle>
          <a:p>
            <a:pPr lvl="0"/>
            <a:r>
              <a:rPr lang="de-DE"/>
              <a:t>Titel</a:t>
            </a:r>
            <a:endParaRPr lang="en-US"/>
          </a:p>
        </p:txBody>
      </p:sp>
      <p:sp>
        <p:nvSpPr>
          <p:cNvPr id="61" name="Textplatzhalter 11"/>
          <p:cNvSpPr>
            <a:spLocks noGrp="1"/>
          </p:cNvSpPr>
          <p:nvPr>
            <p:ph type="body" sz="quarter" idx="45"/>
          </p:nvPr>
        </p:nvSpPr>
        <p:spPr>
          <a:xfrm>
            <a:off x="2033975" y="1232410"/>
            <a:ext cx="1144800" cy="849600"/>
          </a:xfrm>
          <a:ln w="9525">
            <a:solidFill>
              <a:schemeClr val="accent6"/>
            </a:solidFill>
            <a:prstDash val="sysDot"/>
          </a:ln>
        </p:spPr>
        <p:txBody>
          <a:bodyPr lIns="54000" tIns="54000" rIns="54000" bIns="54000"/>
          <a:lstStyle>
            <a:lvl1pPr>
              <a:lnSpc>
                <a:spcPts val="920"/>
              </a:lnSpc>
              <a:defRPr sz="700">
                <a:solidFill>
                  <a:schemeClr val="accent4"/>
                </a:solidFill>
              </a:defRPr>
            </a:lvl1pPr>
            <a:lvl2pPr>
              <a:lnSpc>
                <a:spcPts val="920"/>
              </a:lnSpc>
              <a:spcBef>
                <a:spcPts val="0"/>
              </a:spcBef>
              <a:defRPr sz="700" b="0">
                <a:solidFill>
                  <a:schemeClr val="accent4"/>
                </a:solidFill>
              </a:defRPr>
            </a:lvl2pPr>
          </a:lstStyle>
          <a:p>
            <a:pPr lvl="0"/>
            <a:r>
              <a:rPr lang="de-DE"/>
              <a:t>Mastertextformat bearbeiten</a:t>
            </a:r>
          </a:p>
          <a:p>
            <a:pPr lvl="1"/>
            <a:r>
              <a:rPr lang="de-DE"/>
              <a:t>Zweite Ebene</a:t>
            </a:r>
          </a:p>
        </p:txBody>
      </p:sp>
    </p:spTree>
    <p:extLst>
      <p:ext uri="{BB962C8B-B14F-4D97-AF65-F5344CB8AC3E}">
        <p14:creationId xmlns:p14="http://schemas.microsoft.com/office/powerpoint/2010/main" val="12920437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Nutzer*innenreis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9" name="Rectangle 32">
            <a:extLst>
              <a:ext uri="{FF2B5EF4-FFF2-40B4-BE49-F238E27FC236}">
                <a16:creationId xmlns:a16="http://schemas.microsoft.com/office/drawing/2014/main" id="{15779FD4-8E92-B2AF-6B89-2BACEDAC3106}"/>
              </a:ext>
            </a:extLst>
          </p:cNvPr>
          <p:cNvSpPr/>
          <p:nvPr/>
        </p:nvSpPr>
        <p:spPr>
          <a:xfrm>
            <a:off x="1950440" y="2029304"/>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0" name="Rectangle 32">
            <a:extLst>
              <a:ext uri="{FF2B5EF4-FFF2-40B4-BE49-F238E27FC236}">
                <a16:creationId xmlns:a16="http://schemas.microsoft.com/office/drawing/2014/main" id="{623CDDF1-A375-3070-A616-67F5D328F460}"/>
              </a:ext>
            </a:extLst>
          </p:cNvPr>
          <p:cNvSpPr/>
          <p:nvPr/>
        </p:nvSpPr>
        <p:spPr>
          <a:xfrm>
            <a:off x="3014461" y="2029304"/>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1" name="Rectangle 32">
            <a:extLst>
              <a:ext uri="{FF2B5EF4-FFF2-40B4-BE49-F238E27FC236}">
                <a16:creationId xmlns:a16="http://schemas.microsoft.com/office/drawing/2014/main" id="{BEB68323-4C68-EB8E-1296-9C15008BF9DD}"/>
              </a:ext>
            </a:extLst>
          </p:cNvPr>
          <p:cNvSpPr/>
          <p:nvPr/>
        </p:nvSpPr>
        <p:spPr>
          <a:xfrm>
            <a:off x="4078482" y="2029304"/>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2" name="Rectangle 32">
            <a:extLst>
              <a:ext uri="{FF2B5EF4-FFF2-40B4-BE49-F238E27FC236}">
                <a16:creationId xmlns:a16="http://schemas.microsoft.com/office/drawing/2014/main" id="{AF09C3B3-397A-2A11-B7C1-91C1DB3016C9}"/>
              </a:ext>
            </a:extLst>
          </p:cNvPr>
          <p:cNvSpPr/>
          <p:nvPr/>
        </p:nvSpPr>
        <p:spPr>
          <a:xfrm>
            <a:off x="5142503" y="2029304"/>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3" name="Rectangle 32">
            <a:extLst>
              <a:ext uri="{FF2B5EF4-FFF2-40B4-BE49-F238E27FC236}">
                <a16:creationId xmlns:a16="http://schemas.microsoft.com/office/drawing/2014/main" id="{5BA9091B-027A-4877-F946-FEA7B40EA59A}"/>
              </a:ext>
            </a:extLst>
          </p:cNvPr>
          <p:cNvSpPr/>
          <p:nvPr/>
        </p:nvSpPr>
        <p:spPr>
          <a:xfrm>
            <a:off x="6206524" y="2029304"/>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4" name="Rectangle 32">
            <a:extLst>
              <a:ext uri="{FF2B5EF4-FFF2-40B4-BE49-F238E27FC236}">
                <a16:creationId xmlns:a16="http://schemas.microsoft.com/office/drawing/2014/main" id="{9A099F51-B1D1-0BAE-AB00-3E7E2FFCCB6F}"/>
              </a:ext>
            </a:extLst>
          </p:cNvPr>
          <p:cNvSpPr/>
          <p:nvPr/>
        </p:nvSpPr>
        <p:spPr>
          <a:xfrm>
            <a:off x="7270546" y="2029304"/>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8" name="Rectangle 32">
            <a:extLst>
              <a:ext uri="{FF2B5EF4-FFF2-40B4-BE49-F238E27FC236}">
                <a16:creationId xmlns:a16="http://schemas.microsoft.com/office/drawing/2014/main" id="{2F64EA11-BA59-F904-2637-4CE18467508E}"/>
              </a:ext>
            </a:extLst>
          </p:cNvPr>
          <p:cNvSpPr/>
          <p:nvPr/>
        </p:nvSpPr>
        <p:spPr>
          <a:xfrm>
            <a:off x="1950440" y="2581926"/>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19" name="Rectangle 32">
            <a:extLst>
              <a:ext uri="{FF2B5EF4-FFF2-40B4-BE49-F238E27FC236}">
                <a16:creationId xmlns:a16="http://schemas.microsoft.com/office/drawing/2014/main" id="{75AFAB7D-5768-8A95-B156-092A9664B283}"/>
              </a:ext>
            </a:extLst>
          </p:cNvPr>
          <p:cNvSpPr/>
          <p:nvPr/>
        </p:nvSpPr>
        <p:spPr>
          <a:xfrm>
            <a:off x="3014461" y="2581926"/>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0" name="Rectangle 32">
            <a:extLst>
              <a:ext uri="{FF2B5EF4-FFF2-40B4-BE49-F238E27FC236}">
                <a16:creationId xmlns:a16="http://schemas.microsoft.com/office/drawing/2014/main" id="{FBC56F01-75EC-7EE3-E353-6767556881B7}"/>
              </a:ext>
            </a:extLst>
          </p:cNvPr>
          <p:cNvSpPr/>
          <p:nvPr/>
        </p:nvSpPr>
        <p:spPr>
          <a:xfrm>
            <a:off x="4078482" y="2581926"/>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1" name="Rectangle 32">
            <a:extLst>
              <a:ext uri="{FF2B5EF4-FFF2-40B4-BE49-F238E27FC236}">
                <a16:creationId xmlns:a16="http://schemas.microsoft.com/office/drawing/2014/main" id="{A4BEA989-3C5C-697F-4AD0-40304DF81CA8}"/>
              </a:ext>
            </a:extLst>
          </p:cNvPr>
          <p:cNvSpPr/>
          <p:nvPr/>
        </p:nvSpPr>
        <p:spPr>
          <a:xfrm>
            <a:off x="5142503" y="2581926"/>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2" name="Rectangle 32">
            <a:extLst>
              <a:ext uri="{FF2B5EF4-FFF2-40B4-BE49-F238E27FC236}">
                <a16:creationId xmlns:a16="http://schemas.microsoft.com/office/drawing/2014/main" id="{38A31546-C49C-3355-2A45-E3064B0C0249}"/>
              </a:ext>
            </a:extLst>
          </p:cNvPr>
          <p:cNvSpPr/>
          <p:nvPr/>
        </p:nvSpPr>
        <p:spPr>
          <a:xfrm>
            <a:off x="6206524" y="2581926"/>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3" name="Rectangle 32">
            <a:extLst>
              <a:ext uri="{FF2B5EF4-FFF2-40B4-BE49-F238E27FC236}">
                <a16:creationId xmlns:a16="http://schemas.microsoft.com/office/drawing/2014/main" id="{9A77349B-E761-1D28-4691-DDBB39D74F61}"/>
              </a:ext>
            </a:extLst>
          </p:cNvPr>
          <p:cNvSpPr/>
          <p:nvPr/>
        </p:nvSpPr>
        <p:spPr>
          <a:xfrm>
            <a:off x="7270546" y="2581926"/>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6" name="Rectangle 32">
            <a:extLst>
              <a:ext uri="{FF2B5EF4-FFF2-40B4-BE49-F238E27FC236}">
                <a16:creationId xmlns:a16="http://schemas.microsoft.com/office/drawing/2014/main" id="{56ADCE8C-691B-2910-FB23-9CA7B4E8CE6E}"/>
              </a:ext>
            </a:extLst>
          </p:cNvPr>
          <p:cNvSpPr/>
          <p:nvPr/>
        </p:nvSpPr>
        <p:spPr>
          <a:xfrm>
            <a:off x="1950440" y="41902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7" name="Rectangle 32">
            <a:extLst>
              <a:ext uri="{FF2B5EF4-FFF2-40B4-BE49-F238E27FC236}">
                <a16:creationId xmlns:a16="http://schemas.microsoft.com/office/drawing/2014/main" id="{1A962552-46EC-E803-683A-DC2387E244CC}"/>
              </a:ext>
            </a:extLst>
          </p:cNvPr>
          <p:cNvSpPr/>
          <p:nvPr/>
        </p:nvSpPr>
        <p:spPr>
          <a:xfrm>
            <a:off x="3014461" y="41902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8" name="Rectangle 32">
            <a:extLst>
              <a:ext uri="{FF2B5EF4-FFF2-40B4-BE49-F238E27FC236}">
                <a16:creationId xmlns:a16="http://schemas.microsoft.com/office/drawing/2014/main" id="{9AEC8900-AB13-B8CF-971F-A60ED021BC0A}"/>
              </a:ext>
            </a:extLst>
          </p:cNvPr>
          <p:cNvSpPr/>
          <p:nvPr/>
        </p:nvSpPr>
        <p:spPr>
          <a:xfrm>
            <a:off x="4078482" y="41902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29" name="Rectangle 32">
            <a:extLst>
              <a:ext uri="{FF2B5EF4-FFF2-40B4-BE49-F238E27FC236}">
                <a16:creationId xmlns:a16="http://schemas.microsoft.com/office/drawing/2014/main" id="{83067A46-6A5E-20EE-7C5F-B96BC3B2B06D}"/>
              </a:ext>
            </a:extLst>
          </p:cNvPr>
          <p:cNvSpPr/>
          <p:nvPr/>
        </p:nvSpPr>
        <p:spPr>
          <a:xfrm>
            <a:off x="5142503" y="41902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0" name="Rectangle 32">
            <a:extLst>
              <a:ext uri="{FF2B5EF4-FFF2-40B4-BE49-F238E27FC236}">
                <a16:creationId xmlns:a16="http://schemas.microsoft.com/office/drawing/2014/main" id="{A8E8068F-2F2C-845B-CDD1-5648BC40B526}"/>
              </a:ext>
            </a:extLst>
          </p:cNvPr>
          <p:cNvSpPr/>
          <p:nvPr/>
        </p:nvSpPr>
        <p:spPr>
          <a:xfrm>
            <a:off x="6206524" y="41902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1" name="Rectangle 32">
            <a:extLst>
              <a:ext uri="{FF2B5EF4-FFF2-40B4-BE49-F238E27FC236}">
                <a16:creationId xmlns:a16="http://schemas.microsoft.com/office/drawing/2014/main" id="{EB25FB6B-7439-CFC3-1F8D-5603E996473F}"/>
              </a:ext>
            </a:extLst>
          </p:cNvPr>
          <p:cNvSpPr/>
          <p:nvPr/>
        </p:nvSpPr>
        <p:spPr>
          <a:xfrm>
            <a:off x="7270546" y="41902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4" name="Rectangle 32">
            <a:extLst>
              <a:ext uri="{FF2B5EF4-FFF2-40B4-BE49-F238E27FC236}">
                <a16:creationId xmlns:a16="http://schemas.microsoft.com/office/drawing/2014/main" id="{24C8597E-6211-97E4-48A7-72850F3639FA}"/>
              </a:ext>
            </a:extLst>
          </p:cNvPr>
          <p:cNvSpPr/>
          <p:nvPr/>
        </p:nvSpPr>
        <p:spPr>
          <a:xfrm>
            <a:off x="1950440" y="14766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6" name="Rectangle 32">
            <a:extLst>
              <a:ext uri="{FF2B5EF4-FFF2-40B4-BE49-F238E27FC236}">
                <a16:creationId xmlns:a16="http://schemas.microsoft.com/office/drawing/2014/main" id="{6BE32E5A-CF7D-E6FB-ABB6-3B419B9CAC71}"/>
              </a:ext>
            </a:extLst>
          </p:cNvPr>
          <p:cNvSpPr/>
          <p:nvPr/>
        </p:nvSpPr>
        <p:spPr>
          <a:xfrm>
            <a:off x="3014461" y="14766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7" name="Rectangle 32">
            <a:extLst>
              <a:ext uri="{FF2B5EF4-FFF2-40B4-BE49-F238E27FC236}">
                <a16:creationId xmlns:a16="http://schemas.microsoft.com/office/drawing/2014/main" id="{B0DCC026-4EFD-C63B-432E-C8DE16F64136}"/>
              </a:ext>
            </a:extLst>
          </p:cNvPr>
          <p:cNvSpPr/>
          <p:nvPr/>
        </p:nvSpPr>
        <p:spPr>
          <a:xfrm>
            <a:off x="4078482" y="14766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8" name="Rectangle 32">
            <a:extLst>
              <a:ext uri="{FF2B5EF4-FFF2-40B4-BE49-F238E27FC236}">
                <a16:creationId xmlns:a16="http://schemas.microsoft.com/office/drawing/2014/main" id="{E5A218AA-9EA6-4B51-998B-E89575666F0A}"/>
              </a:ext>
            </a:extLst>
          </p:cNvPr>
          <p:cNvSpPr/>
          <p:nvPr/>
        </p:nvSpPr>
        <p:spPr>
          <a:xfrm>
            <a:off x="5142503" y="14766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39" name="Rectangle 32">
            <a:extLst>
              <a:ext uri="{FF2B5EF4-FFF2-40B4-BE49-F238E27FC236}">
                <a16:creationId xmlns:a16="http://schemas.microsoft.com/office/drawing/2014/main" id="{30FBAFB2-ACC7-DFB4-53AE-A5DDA5CD96DC}"/>
              </a:ext>
            </a:extLst>
          </p:cNvPr>
          <p:cNvSpPr/>
          <p:nvPr/>
        </p:nvSpPr>
        <p:spPr>
          <a:xfrm>
            <a:off x="6206524" y="14766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40" name="Rectangle 32">
            <a:extLst>
              <a:ext uri="{FF2B5EF4-FFF2-40B4-BE49-F238E27FC236}">
                <a16:creationId xmlns:a16="http://schemas.microsoft.com/office/drawing/2014/main" id="{E9FDAD56-1223-8A5C-48AE-67F7DB2E5B1A}"/>
              </a:ext>
            </a:extLst>
          </p:cNvPr>
          <p:cNvSpPr/>
          <p:nvPr/>
        </p:nvSpPr>
        <p:spPr>
          <a:xfrm>
            <a:off x="7270546" y="147668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1" name="Rectangle 32">
            <a:extLst>
              <a:ext uri="{FF2B5EF4-FFF2-40B4-BE49-F238E27FC236}">
                <a16:creationId xmlns:a16="http://schemas.microsoft.com/office/drawing/2014/main" id="{A657B63B-F125-AAC1-9302-C1C232C09296}"/>
              </a:ext>
            </a:extLst>
          </p:cNvPr>
          <p:cNvSpPr/>
          <p:nvPr/>
        </p:nvSpPr>
        <p:spPr>
          <a:xfrm>
            <a:off x="1950440" y="363766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2" name="Rectangle 32">
            <a:extLst>
              <a:ext uri="{FF2B5EF4-FFF2-40B4-BE49-F238E27FC236}">
                <a16:creationId xmlns:a16="http://schemas.microsoft.com/office/drawing/2014/main" id="{F468626E-0610-1552-7363-FCC112AB8DC8}"/>
              </a:ext>
            </a:extLst>
          </p:cNvPr>
          <p:cNvSpPr/>
          <p:nvPr/>
        </p:nvSpPr>
        <p:spPr>
          <a:xfrm>
            <a:off x="3014461" y="363766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3" name="Rectangle 32">
            <a:extLst>
              <a:ext uri="{FF2B5EF4-FFF2-40B4-BE49-F238E27FC236}">
                <a16:creationId xmlns:a16="http://schemas.microsoft.com/office/drawing/2014/main" id="{863BD431-CA45-CDD9-B17A-B5A23517C14E}"/>
              </a:ext>
            </a:extLst>
          </p:cNvPr>
          <p:cNvSpPr/>
          <p:nvPr/>
        </p:nvSpPr>
        <p:spPr>
          <a:xfrm>
            <a:off x="4078482" y="363766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4" name="Rectangle 32">
            <a:extLst>
              <a:ext uri="{FF2B5EF4-FFF2-40B4-BE49-F238E27FC236}">
                <a16:creationId xmlns:a16="http://schemas.microsoft.com/office/drawing/2014/main" id="{9BDBBCD3-7537-015C-47D5-D24A56BDB674}"/>
              </a:ext>
            </a:extLst>
          </p:cNvPr>
          <p:cNvSpPr/>
          <p:nvPr/>
        </p:nvSpPr>
        <p:spPr>
          <a:xfrm>
            <a:off x="5142503" y="363766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5" name="Rectangle 32">
            <a:extLst>
              <a:ext uri="{FF2B5EF4-FFF2-40B4-BE49-F238E27FC236}">
                <a16:creationId xmlns:a16="http://schemas.microsoft.com/office/drawing/2014/main" id="{2B6E060D-90B5-47BD-D828-37FB5425166B}"/>
              </a:ext>
            </a:extLst>
          </p:cNvPr>
          <p:cNvSpPr/>
          <p:nvPr/>
        </p:nvSpPr>
        <p:spPr>
          <a:xfrm>
            <a:off x="6206524" y="363766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6" name="Rectangle 32">
            <a:extLst>
              <a:ext uri="{FF2B5EF4-FFF2-40B4-BE49-F238E27FC236}">
                <a16:creationId xmlns:a16="http://schemas.microsoft.com/office/drawing/2014/main" id="{2A4AB010-50C2-2523-B8E2-8AB1AE2F8FD3}"/>
              </a:ext>
            </a:extLst>
          </p:cNvPr>
          <p:cNvSpPr/>
          <p:nvPr/>
        </p:nvSpPr>
        <p:spPr>
          <a:xfrm>
            <a:off x="7270546" y="3637662"/>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grpSp>
        <p:nvGrpSpPr>
          <p:cNvPr id="43" name="Gruppieren 42">
            <a:extLst>
              <a:ext uri="{FF2B5EF4-FFF2-40B4-BE49-F238E27FC236}">
                <a16:creationId xmlns:a16="http://schemas.microsoft.com/office/drawing/2014/main" id="{1050FF6B-CB7D-EFE2-817F-D054F0DB3AC6}"/>
              </a:ext>
            </a:extLst>
          </p:cNvPr>
          <p:cNvGrpSpPr/>
          <p:nvPr/>
        </p:nvGrpSpPr>
        <p:grpSpPr>
          <a:xfrm>
            <a:off x="431800" y="3134548"/>
            <a:ext cx="7902767" cy="1007170"/>
            <a:chOff x="431800" y="2354547"/>
            <a:chExt cx="7902767" cy="1007170"/>
          </a:xfrm>
        </p:grpSpPr>
        <p:sp>
          <p:nvSpPr>
            <p:cNvPr id="44" name="Rectangle 32">
              <a:extLst>
                <a:ext uri="{FF2B5EF4-FFF2-40B4-BE49-F238E27FC236}">
                  <a16:creationId xmlns:a16="http://schemas.microsoft.com/office/drawing/2014/main" id="{F72C1148-1846-E567-0762-CAD2EF26C5D6}"/>
                </a:ext>
              </a:extLst>
            </p:cNvPr>
            <p:cNvSpPr/>
            <p:nvPr/>
          </p:nvSpPr>
          <p:spPr>
            <a:xfrm>
              <a:off x="431800" y="2354547"/>
              <a:ext cx="1518640" cy="1007170"/>
            </a:xfrm>
            <a:prstGeom prst="rect">
              <a:avLst/>
            </a:prstGeom>
            <a:solidFill>
              <a:schemeClr val="accent1"/>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de-DE" sz="1200" b="1">
                  <a:solidFill>
                    <a:schemeClr val="tx1"/>
                  </a:solidFill>
                </a:rPr>
                <a:t>Gefühle</a:t>
              </a:r>
              <a:endParaRPr lang="de-DE" sz="1200">
                <a:solidFill>
                  <a:schemeClr val="tx1"/>
                </a:solidFill>
              </a:endParaRPr>
            </a:p>
          </p:txBody>
        </p:sp>
        <p:sp>
          <p:nvSpPr>
            <p:cNvPr id="45" name="Rectangle 32">
              <a:extLst>
                <a:ext uri="{FF2B5EF4-FFF2-40B4-BE49-F238E27FC236}">
                  <a16:creationId xmlns:a16="http://schemas.microsoft.com/office/drawing/2014/main" id="{725A6672-1133-85E3-43B0-947F06C42ACA}"/>
                </a:ext>
              </a:extLst>
            </p:cNvPr>
            <p:cNvSpPr/>
            <p:nvPr/>
          </p:nvSpPr>
          <p:spPr>
            <a:xfrm>
              <a:off x="1950440" y="2354547"/>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46" name="Rectangle 32">
              <a:extLst>
                <a:ext uri="{FF2B5EF4-FFF2-40B4-BE49-F238E27FC236}">
                  <a16:creationId xmlns:a16="http://schemas.microsoft.com/office/drawing/2014/main" id="{2DB7CD95-3500-09D0-DBF4-0F8EFF6E2EFC}"/>
                </a:ext>
              </a:extLst>
            </p:cNvPr>
            <p:cNvSpPr/>
            <p:nvPr/>
          </p:nvSpPr>
          <p:spPr>
            <a:xfrm>
              <a:off x="3014461" y="2354547"/>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47" name="Rectangle 32">
              <a:extLst>
                <a:ext uri="{FF2B5EF4-FFF2-40B4-BE49-F238E27FC236}">
                  <a16:creationId xmlns:a16="http://schemas.microsoft.com/office/drawing/2014/main" id="{CC1FF7E8-D2DB-D8E8-0B14-7E744EEA6CCF}"/>
                </a:ext>
              </a:extLst>
            </p:cNvPr>
            <p:cNvSpPr/>
            <p:nvPr/>
          </p:nvSpPr>
          <p:spPr>
            <a:xfrm>
              <a:off x="4078482" y="2354547"/>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48" name="Rectangle 32">
              <a:extLst>
                <a:ext uri="{FF2B5EF4-FFF2-40B4-BE49-F238E27FC236}">
                  <a16:creationId xmlns:a16="http://schemas.microsoft.com/office/drawing/2014/main" id="{02B79DE6-409C-6486-59E3-EFFF69D122D6}"/>
                </a:ext>
              </a:extLst>
            </p:cNvPr>
            <p:cNvSpPr/>
            <p:nvPr/>
          </p:nvSpPr>
          <p:spPr>
            <a:xfrm>
              <a:off x="5142503" y="2354547"/>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49" name="Rectangle 32">
              <a:extLst>
                <a:ext uri="{FF2B5EF4-FFF2-40B4-BE49-F238E27FC236}">
                  <a16:creationId xmlns:a16="http://schemas.microsoft.com/office/drawing/2014/main" id="{66F2BED0-EC37-AD1E-E916-2CE0B4A22134}"/>
                </a:ext>
              </a:extLst>
            </p:cNvPr>
            <p:cNvSpPr/>
            <p:nvPr/>
          </p:nvSpPr>
          <p:spPr>
            <a:xfrm>
              <a:off x="6206524" y="2354547"/>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sp>
          <p:nvSpPr>
            <p:cNvPr id="50" name="Rectangle 32">
              <a:extLst>
                <a:ext uri="{FF2B5EF4-FFF2-40B4-BE49-F238E27FC236}">
                  <a16:creationId xmlns:a16="http://schemas.microsoft.com/office/drawing/2014/main" id="{8F34CB14-C796-C8CF-C258-C2071A06FC6C}"/>
                </a:ext>
              </a:extLst>
            </p:cNvPr>
            <p:cNvSpPr/>
            <p:nvPr/>
          </p:nvSpPr>
          <p:spPr>
            <a:xfrm>
              <a:off x="7270546" y="2354547"/>
              <a:ext cx="1064021" cy="504056"/>
            </a:xfrm>
            <a:prstGeom prst="rect">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sz="1050">
                <a:solidFill>
                  <a:sysClr val="windowText" lastClr="000000"/>
                </a:solidFill>
              </a:endParaRPr>
            </a:p>
          </p:txBody>
        </p:sp>
      </p:grpSp>
      <p:sp>
        <p:nvSpPr>
          <p:cNvPr id="59" name="Chevron 5">
            <a:extLst>
              <a:ext uri="{FF2B5EF4-FFF2-40B4-BE49-F238E27FC236}">
                <a16:creationId xmlns:a16="http://schemas.microsoft.com/office/drawing/2014/main" id="{9EAD63C8-962E-BC7F-4F5B-2A0063851FA2}"/>
              </a:ext>
            </a:extLst>
          </p:cNvPr>
          <p:cNvSpPr/>
          <p:nvPr/>
        </p:nvSpPr>
        <p:spPr>
          <a:xfrm>
            <a:off x="1938631" y="946878"/>
            <a:ext cx="1218818" cy="466725"/>
          </a:xfrm>
          <a:prstGeom prst="chevron">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solidFill>
                <a:schemeClr val="accent2"/>
              </a:solidFill>
            </a:endParaRPr>
          </a:p>
        </p:txBody>
      </p:sp>
      <p:sp>
        <p:nvSpPr>
          <p:cNvPr id="60" name="Chevron 20">
            <a:extLst>
              <a:ext uri="{FF2B5EF4-FFF2-40B4-BE49-F238E27FC236}">
                <a16:creationId xmlns:a16="http://schemas.microsoft.com/office/drawing/2014/main" id="{2B2A1798-2C6A-46C8-146D-7D1FA8347BD9}"/>
              </a:ext>
            </a:extLst>
          </p:cNvPr>
          <p:cNvSpPr/>
          <p:nvPr/>
        </p:nvSpPr>
        <p:spPr>
          <a:xfrm>
            <a:off x="3008351" y="946878"/>
            <a:ext cx="1218818" cy="466725"/>
          </a:xfrm>
          <a:prstGeom prst="chevron">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solidFill>
                <a:schemeClr val="accent2"/>
              </a:solidFill>
            </a:endParaRPr>
          </a:p>
        </p:txBody>
      </p:sp>
      <p:sp>
        <p:nvSpPr>
          <p:cNvPr id="61" name="Chevron 21">
            <a:extLst>
              <a:ext uri="{FF2B5EF4-FFF2-40B4-BE49-F238E27FC236}">
                <a16:creationId xmlns:a16="http://schemas.microsoft.com/office/drawing/2014/main" id="{2AF2D322-B1DA-494B-5E7E-CB90A635E18A}"/>
              </a:ext>
            </a:extLst>
          </p:cNvPr>
          <p:cNvSpPr/>
          <p:nvPr/>
        </p:nvSpPr>
        <p:spPr>
          <a:xfrm>
            <a:off x="4078071" y="946878"/>
            <a:ext cx="1218818" cy="466725"/>
          </a:xfrm>
          <a:prstGeom prst="chevron">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solidFill>
                <a:schemeClr val="accent2"/>
              </a:solidFill>
            </a:endParaRPr>
          </a:p>
        </p:txBody>
      </p:sp>
      <p:sp>
        <p:nvSpPr>
          <p:cNvPr id="62" name="Chevron 22">
            <a:extLst>
              <a:ext uri="{FF2B5EF4-FFF2-40B4-BE49-F238E27FC236}">
                <a16:creationId xmlns:a16="http://schemas.microsoft.com/office/drawing/2014/main" id="{1CC6EABF-B4FC-E7D9-F111-1F1305CB8B3B}"/>
              </a:ext>
            </a:extLst>
          </p:cNvPr>
          <p:cNvSpPr/>
          <p:nvPr/>
        </p:nvSpPr>
        <p:spPr>
          <a:xfrm>
            <a:off x="5147791" y="946878"/>
            <a:ext cx="1218818" cy="466725"/>
          </a:xfrm>
          <a:prstGeom prst="chevron">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solidFill>
                <a:schemeClr val="accent2"/>
              </a:solidFill>
            </a:endParaRPr>
          </a:p>
        </p:txBody>
      </p:sp>
      <p:sp>
        <p:nvSpPr>
          <p:cNvPr id="63" name="Chevron 23">
            <a:extLst>
              <a:ext uri="{FF2B5EF4-FFF2-40B4-BE49-F238E27FC236}">
                <a16:creationId xmlns:a16="http://schemas.microsoft.com/office/drawing/2014/main" id="{D7B883DD-AAB8-8843-4EAF-D6CBC1DA2443}"/>
              </a:ext>
            </a:extLst>
          </p:cNvPr>
          <p:cNvSpPr/>
          <p:nvPr/>
        </p:nvSpPr>
        <p:spPr>
          <a:xfrm>
            <a:off x="6217510" y="946878"/>
            <a:ext cx="1218818" cy="466725"/>
          </a:xfrm>
          <a:prstGeom prst="chevron">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solidFill>
                <a:schemeClr val="accent2"/>
              </a:solidFill>
            </a:endParaRPr>
          </a:p>
        </p:txBody>
      </p:sp>
      <p:sp>
        <p:nvSpPr>
          <p:cNvPr id="64" name="Chevron 24">
            <a:extLst>
              <a:ext uri="{FF2B5EF4-FFF2-40B4-BE49-F238E27FC236}">
                <a16:creationId xmlns:a16="http://schemas.microsoft.com/office/drawing/2014/main" id="{89392A9F-4ACA-CA96-06A8-93E737E58D46}"/>
              </a:ext>
            </a:extLst>
          </p:cNvPr>
          <p:cNvSpPr/>
          <p:nvPr/>
        </p:nvSpPr>
        <p:spPr>
          <a:xfrm>
            <a:off x="7287229" y="946878"/>
            <a:ext cx="1218818" cy="466725"/>
          </a:xfrm>
          <a:prstGeom prst="chevron">
            <a:avLst/>
          </a:prstGeom>
          <a:noFill/>
          <a:ln w="12700">
            <a:solidFill>
              <a:schemeClr val="accent3"/>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de-DE">
              <a:solidFill>
                <a:schemeClr val="accent2"/>
              </a:solidFill>
            </a:endParaRPr>
          </a:p>
        </p:txBody>
      </p:sp>
      <p:grpSp>
        <p:nvGrpSpPr>
          <p:cNvPr id="3" name="Gruppieren 2">
            <a:extLst>
              <a:ext uri="{FF2B5EF4-FFF2-40B4-BE49-F238E27FC236}">
                <a16:creationId xmlns:a16="http://schemas.microsoft.com/office/drawing/2014/main" id="{1245D037-A590-953A-5461-9E1321B8A678}"/>
              </a:ext>
            </a:extLst>
          </p:cNvPr>
          <p:cNvGrpSpPr/>
          <p:nvPr userDrawn="1"/>
        </p:nvGrpSpPr>
        <p:grpSpPr>
          <a:xfrm>
            <a:off x="431800" y="946878"/>
            <a:ext cx="1655929" cy="3747460"/>
            <a:chOff x="431800" y="946878"/>
            <a:chExt cx="1655929" cy="3747460"/>
          </a:xfrm>
        </p:grpSpPr>
        <p:sp>
          <p:nvSpPr>
            <p:cNvPr id="8" name="Rectangle 32">
              <a:extLst>
                <a:ext uri="{FF2B5EF4-FFF2-40B4-BE49-F238E27FC236}">
                  <a16:creationId xmlns:a16="http://schemas.microsoft.com/office/drawing/2014/main" id="{08B8C0A0-F33E-F097-9F73-EC8785E44E1E}"/>
                </a:ext>
              </a:extLst>
            </p:cNvPr>
            <p:cNvSpPr/>
            <p:nvPr/>
          </p:nvSpPr>
          <p:spPr>
            <a:xfrm>
              <a:off x="431800" y="2029304"/>
              <a:ext cx="1518640" cy="504056"/>
            </a:xfrm>
            <a:prstGeom prst="rect">
              <a:avLst/>
            </a:prstGeom>
            <a:solidFill>
              <a:schemeClr val="accent1"/>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l"/>
              <a:r>
                <a:rPr lang="de-DE" sz="1200" b="1">
                  <a:solidFill>
                    <a:sysClr val="windowText" lastClr="000000"/>
                  </a:solidFill>
                </a:rPr>
                <a:t>Bedürfnisse</a:t>
              </a:r>
            </a:p>
            <a:p>
              <a:pPr algn="l"/>
              <a:r>
                <a:rPr lang="de-DE" sz="1000" b="0">
                  <a:solidFill>
                    <a:sysClr val="windowText" lastClr="000000"/>
                  </a:solidFill>
                </a:rPr>
                <a:t>der Persona</a:t>
              </a:r>
            </a:p>
          </p:txBody>
        </p:sp>
        <p:sp>
          <p:nvSpPr>
            <p:cNvPr id="17" name="Rectangle 32">
              <a:extLst>
                <a:ext uri="{FF2B5EF4-FFF2-40B4-BE49-F238E27FC236}">
                  <a16:creationId xmlns:a16="http://schemas.microsoft.com/office/drawing/2014/main" id="{F07520AA-3859-BE00-6FBE-B961EF54A61E}"/>
                </a:ext>
              </a:extLst>
            </p:cNvPr>
            <p:cNvSpPr/>
            <p:nvPr/>
          </p:nvSpPr>
          <p:spPr>
            <a:xfrm>
              <a:off x="431800" y="2581926"/>
              <a:ext cx="1518640" cy="504056"/>
            </a:xfrm>
            <a:prstGeom prst="rect">
              <a:avLst/>
            </a:prstGeom>
            <a:solidFill>
              <a:schemeClr val="accent1"/>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200" b="1">
                  <a:solidFill>
                    <a:sysClr val="windowText" lastClr="000000"/>
                  </a:solidFill>
                </a:rPr>
                <a:t>Hindernisse</a:t>
              </a:r>
              <a:r>
                <a:rPr lang="de-DE" sz="1200" b="0">
                  <a:solidFill>
                    <a:sysClr val="windowText" lastClr="000000"/>
                  </a:solidFill>
                </a:rPr>
                <a:t>,</a:t>
              </a:r>
              <a:br>
                <a:rPr lang="de-DE" sz="2400" b="0">
                  <a:solidFill>
                    <a:sysClr val="windowText" lastClr="000000"/>
                  </a:solidFill>
                </a:rPr>
              </a:br>
              <a:r>
                <a:rPr lang="de-DE" sz="1000" b="0">
                  <a:solidFill>
                    <a:sysClr val="windowText" lastClr="000000"/>
                  </a:solidFill>
                </a:rPr>
                <a:t>denen die Persona begegnet</a:t>
              </a:r>
              <a:endParaRPr lang="de-DE" sz="1000" b="0"/>
            </a:p>
          </p:txBody>
        </p:sp>
        <p:sp>
          <p:nvSpPr>
            <p:cNvPr id="25" name="Rectangle 32">
              <a:extLst>
                <a:ext uri="{FF2B5EF4-FFF2-40B4-BE49-F238E27FC236}">
                  <a16:creationId xmlns:a16="http://schemas.microsoft.com/office/drawing/2014/main" id="{0693CAE3-98E4-946A-939B-2306D5DF2CB9}"/>
                </a:ext>
              </a:extLst>
            </p:cNvPr>
            <p:cNvSpPr/>
            <p:nvPr/>
          </p:nvSpPr>
          <p:spPr>
            <a:xfrm>
              <a:off x="431800" y="4190282"/>
              <a:ext cx="1518640" cy="504056"/>
            </a:xfrm>
            <a:prstGeom prst="rect">
              <a:avLst/>
            </a:prstGeom>
            <a:solidFill>
              <a:schemeClr val="accent1"/>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de-DE" sz="1200" b="1">
                  <a:solidFill>
                    <a:schemeClr val="tx1"/>
                  </a:solidFill>
                </a:rPr>
                <a:t>Verbesserungen</a:t>
              </a:r>
              <a:endParaRPr lang="de-DE" sz="1200">
                <a:solidFill>
                  <a:schemeClr val="tx1"/>
                </a:solidFill>
              </a:endParaRPr>
            </a:p>
          </p:txBody>
        </p:sp>
        <p:sp>
          <p:nvSpPr>
            <p:cNvPr id="33" name="Rectangle 32">
              <a:extLst>
                <a:ext uri="{FF2B5EF4-FFF2-40B4-BE49-F238E27FC236}">
                  <a16:creationId xmlns:a16="http://schemas.microsoft.com/office/drawing/2014/main" id="{A81093A5-60CB-44FD-3DC6-17D42E93CC00}"/>
                </a:ext>
              </a:extLst>
            </p:cNvPr>
            <p:cNvSpPr/>
            <p:nvPr/>
          </p:nvSpPr>
          <p:spPr>
            <a:xfrm>
              <a:off x="431800" y="1476682"/>
              <a:ext cx="1518640" cy="504056"/>
            </a:xfrm>
            <a:prstGeom prst="rect">
              <a:avLst/>
            </a:prstGeom>
            <a:solidFill>
              <a:schemeClr val="accent1"/>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a:solidFill>
                    <a:sysClr val="windowText" lastClr="000000"/>
                  </a:solidFill>
                </a:rPr>
                <a:t>Berührungs-punkte</a:t>
              </a:r>
              <a:r>
                <a:rPr lang="en-GB" sz="1200" b="0">
                  <a:solidFill>
                    <a:sysClr val="windowText" lastClr="000000"/>
                  </a:solidFill>
                </a:rPr>
                <a:t> </a:t>
              </a:r>
              <a:r>
                <a:rPr lang="de-DE" sz="1050" b="0">
                  <a:solidFill>
                    <a:sysClr val="windowText" lastClr="000000"/>
                  </a:solidFill>
                </a:rPr>
                <a:t>mit Projekt</a:t>
              </a:r>
            </a:p>
          </p:txBody>
        </p:sp>
        <p:sp>
          <p:nvSpPr>
            <p:cNvPr id="58" name="Pentagon 4">
              <a:extLst>
                <a:ext uri="{FF2B5EF4-FFF2-40B4-BE49-F238E27FC236}">
                  <a16:creationId xmlns:a16="http://schemas.microsoft.com/office/drawing/2014/main" id="{6D4140D3-32A4-7678-41C3-622CDEE7B513}"/>
                </a:ext>
              </a:extLst>
            </p:cNvPr>
            <p:cNvSpPr/>
            <p:nvPr/>
          </p:nvSpPr>
          <p:spPr>
            <a:xfrm>
              <a:off x="431800" y="946878"/>
              <a:ext cx="1655929" cy="481238"/>
            </a:xfrm>
            <a:prstGeom prst="homePlate">
              <a:avLst/>
            </a:prstGeom>
            <a:solidFill>
              <a:schemeClr val="accent1"/>
            </a:solidFill>
            <a:ln w="12700">
              <a:solidFill>
                <a:schemeClr val="accent3"/>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r>
                <a:rPr lang="de-DE" sz="1200" b="1">
                  <a:solidFill>
                    <a:sysClr val="windowText" lastClr="000000"/>
                  </a:solidFill>
                </a:rPr>
                <a:t>Schritt/Phase</a:t>
              </a:r>
            </a:p>
          </p:txBody>
        </p:sp>
        <p:pic>
          <p:nvPicPr>
            <p:cNvPr id="65" name="Grafik 64" descr="Traurige Gesichtskontur mit einfarbiger Füllung">
              <a:extLst>
                <a:ext uri="{FF2B5EF4-FFF2-40B4-BE49-F238E27FC236}">
                  <a16:creationId xmlns:a16="http://schemas.microsoft.com/office/drawing/2014/main" id="{09D20BE3-E1DC-B5BC-4F37-E84FE0B55C2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77031" y="3656503"/>
              <a:ext cx="461600" cy="461600"/>
            </a:xfrm>
            <a:prstGeom prst="rect">
              <a:avLst/>
            </a:prstGeom>
          </p:spPr>
        </p:pic>
        <p:pic>
          <p:nvPicPr>
            <p:cNvPr id="66" name="Inhaltsplatzhalter 37" descr="Lächelnde Gesichtskontur mit einfarbiger Füllung">
              <a:extLst>
                <a:ext uri="{FF2B5EF4-FFF2-40B4-BE49-F238E27FC236}">
                  <a16:creationId xmlns:a16="http://schemas.microsoft.com/office/drawing/2014/main" id="{B17EE6CF-9C85-7530-DA2B-2B517B88D21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77431" y="3153887"/>
              <a:ext cx="460800" cy="460800"/>
            </a:xfrm>
            <a:prstGeom prst="rect">
              <a:avLst/>
            </a:prstGeom>
          </p:spPr>
        </p:pic>
      </p:grpSp>
      <p:sp>
        <p:nvSpPr>
          <p:cNvPr id="67" name="Title 1">
            <a:extLst>
              <a:ext uri="{FF2B5EF4-FFF2-40B4-BE49-F238E27FC236}">
                <a16:creationId xmlns:a16="http://schemas.microsoft.com/office/drawing/2014/main" id="{3C72EA57-DEC8-1DD4-0D0A-ED611E6E6886}"/>
              </a:ext>
            </a:extLst>
          </p:cNvPr>
          <p:cNvSpPr>
            <a:spLocks noGrp="1"/>
          </p:cNvSpPr>
          <p:nvPr>
            <p:ph type="title"/>
          </p:nvPr>
        </p:nvSpPr>
        <p:spPr>
          <a:xfrm>
            <a:off x="431992" y="616083"/>
            <a:ext cx="7370565" cy="263681"/>
          </a:xfrm>
        </p:spPr>
        <p:txBody>
          <a:bodyPr/>
          <a:lstStyle/>
          <a:p>
            <a:r>
              <a:rPr lang="de-DE"/>
              <a:t>Mastertitelformat bearbeiten</a:t>
            </a:r>
            <a:endParaRPr lang="en-US"/>
          </a:p>
        </p:txBody>
      </p:sp>
      <p:sp>
        <p:nvSpPr>
          <p:cNvPr id="68" name="Textplatzhalter 67">
            <a:extLst>
              <a:ext uri="{FF2B5EF4-FFF2-40B4-BE49-F238E27FC236}">
                <a16:creationId xmlns:a16="http://schemas.microsoft.com/office/drawing/2014/main" id="{FC66135C-BDC7-A104-F029-2120B2E14972}"/>
              </a:ext>
            </a:extLst>
          </p:cNvPr>
          <p:cNvSpPr>
            <a:spLocks noGrp="1"/>
          </p:cNvSpPr>
          <p:nvPr>
            <p:ph type="body" sz="quarter" idx="13"/>
          </p:nvPr>
        </p:nvSpPr>
        <p:spPr>
          <a:xfrm>
            <a:off x="1964616" y="1476375"/>
            <a:ext cx="1044000" cy="501650"/>
          </a:xfrm>
        </p:spPr>
        <p:txBody>
          <a:bodyPr/>
          <a:lstStyle>
            <a:lvl1pPr>
              <a:defRPr sz="1000" b="0">
                <a:solidFill>
                  <a:schemeClr val="tx1"/>
                </a:solidFill>
              </a:defRPr>
            </a:lvl1pPr>
          </a:lstStyle>
          <a:p>
            <a:pPr lvl="0"/>
            <a:endParaRPr lang="de-DE"/>
          </a:p>
        </p:txBody>
      </p:sp>
      <p:sp>
        <p:nvSpPr>
          <p:cNvPr id="69" name="Textplatzhalter 67">
            <a:extLst>
              <a:ext uri="{FF2B5EF4-FFF2-40B4-BE49-F238E27FC236}">
                <a16:creationId xmlns:a16="http://schemas.microsoft.com/office/drawing/2014/main" id="{88E584F9-1C7D-B84E-9FEB-358E3BA350C5}"/>
              </a:ext>
            </a:extLst>
          </p:cNvPr>
          <p:cNvSpPr>
            <a:spLocks noGrp="1"/>
          </p:cNvSpPr>
          <p:nvPr>
            <p:ph type="body" sz="quarter" idx="14"/>
          </p:nvPr>
        </p:nvSpPr>
        <p:spPr>
          <a:xfrm>
            <a:off x="3015439" y="1476375"/>
            <a:ext cx="1044000" cy="501650"/>
          </a:xfrm>
        </p:spPr>
        <p:txBody>
          <a:bodyPr/>
          <a:lstStyle>
            <a:lvl1pPr>
              <a:defRPr sz="1000" b="0">
                <a:solidFill>
                  <a:schemeClr val="tx1"/>
                </a:solidFill>
              </a:defRPr>
            </a:lvl1pPr>
          </a:lstStyle>
          <a:p>
            <a:pPr lvl="0"/>
            <a:endParaRPr lang="de-DE"/>
          </a:p>
        </p:txBody>
      </p:sp>
      <p:sp>
        <p:nvSpPr>
          <p:cNvPr id="70" name="Textplatzhalter 67">
            <a:extLst>
              <a:ext uri="{FF2B5EF4-FFF2-40B4-BE49-F238E27FC236}">
                <a16:creationId xmlns:a16="http://schemas.microsoft.com/office/drawing/2014/main" id="{4FBFE531-6903-DC93-5211-29F3E107542B}"/>
              </a:ext>
            </a:extLst>
          </p:cNvPr>
          <p:cNvSpPr>
            <a:spLocks noGrp="1"/>
          </p:cNvSpPr>
          <p:nvPr>
            <p:ph type="body" sz="quarter" idx="15"/>
          </p:nvPr>
        </p:nvSpPr>
        <p:spPr>
          <a:xfrm>
            <a:off x="4079460" y="1476375"/>
            <a:ext cx="1044000" cy="501650"/>
          </a:xfrm>
        </p:spPr>
        <p:txBody>
          <a:bodyPr/>
          <a:lstStyle>
            <a:lvl1pPr>
              <a:defRPr sz="1000" b="0">
                <a:solidFill>
                  <a:schemeClr val="tx1"/>
                </a:solidFill>
              </a:defRPr>
            </a:lvl1pPr>
          </a:lstStyle>
          <a:p>
            <a:pPr lvl="0"/>
            <a:endParaRPr lang="de-DE"/>
          </a:p>
        </p:txBody>
      </p:sp>
      <p:sp>
        <p:nvSpPr>
          <p:cNvPr id="71" name="Textplatzhalter 67">
            <a:extLst>
              <a:ext uri="{FF2B5EF4-FFF2-40B4-BE49-F238E27FC236}">
                <a16:creationId xmlns:a16="http://schemas.microsoft.com/office/drawing/2014/main" id="{D2E15F70-8BC3-4376-8550-8C41F10A8FD6}"/>
              </a:ext>
            </a:extLst>
          </p:cNvPr>
          <p:cNvSpPr>
            <a:spLocks noGrp="1"/>
          </p:cNvSpPr>
          <p:nvPr>
            <p:ph type="body" sz="quarter" idx="16"/>
          </p:nvPr>
        </p:nvSpPr>
        <p:spPr>
          <a:xfrm>
            <a:off x="5156225" y="1476375"/>
            <a:ext cx="1044000" cy="501650"/>
          </a:xfrm>
        </p:spPr>
        <p:txBody>
          <a:bodyPr/>
          <a:lstStyle>
            <a:lvl1pPr>
              <a:defRPr sz="1000" b="0">
                <a:solidFill>
                  <a:schemeClr val="tx1"/>
                </a:solidFill>
              </a:defRPr>
            </a:lvl1pPr>
          </a:lstStyle>
          <a:p>
            <a:pPr lvl="0"/>
            <a:endParaRPr lang="de-DE"/>
          </a:p>
        </p:txBody>
      </p:sp>
      <p:sp>
        <p:nvSpPr>
          <p:cNvPr id="72" name="Textplatzhalter 67">
            <a:extLst>
              <a:ext uri="{FF2B5EF4-FFF2-40B4-BE49-F238E27FC236}">
                <a16:creationId xmlns:a16="http://schemas.microsoft.com/office/drawing/2014/main" id="{3A693D09-CB3A-E76A-B429-ABF02F32F0BB}"/>
              </a:ext>
            </a:extLst>
          </p:cNvPr>
          <p:cNvSpPr>
            <a:spLocks noGrp="1"/>
          </p:cNvSpPr>
          <p:nvPr>
            <p:ph type="body" sz="quarter" idx="17"/>
          </p:nvPr>
        </p:nvSpPr>
        <p:spPr>
          <a:xfrm>
            <a:off x="6219684" y="1476375"/>
            <a:ext cx="1044000" cy="501650"/>
          </a:xfrm>
        </p:spPr>
        <p:txBody>
          <a:bodyPr/>
          <a:lstStyle>
            <a:lvl1pPr>
              <a:defRPr sz="1000" b="0">
                <a:solidFill>
                  <a:schemeClr val="tx1"/>
                </a:solidFill>
              </a:defRPr>
            </a:lvl1pPr>
          </a:lstStyle>
          <a:p>
            <a:pPr lvl="0"/>
            <a:endParaRPr lang="de-DE"/>
          </a:p>
        </p:txBody>
      </p:sp>
      <p:sp>
        <p:nvSpPr>
          <p:cNvPr id="73" name="Textplatzhalter 67">
            <a:extLst>
              <a:ext uri="{FF2B5EF4-FFF2-40B4-BE49-F238E27FC236}">
                <a16:creationId xmlns:a16="http://schemas.microsoft.com/office/drawing/2014/main" id="{209E93F7-E75A-A410-BC44-0B4DE5AF5963}"/>
              </a:ext>
            </a:extLst>
          </p:cNvPr>
          <p:cNvSpPr>
            <a:spLocks noGrp="1"/>
          </p:cNvSpPr>
          <p:nvPr>
            <p:ph type="body" sz="quarter" idx="18"/>
          </p:nvPr>
        </p:nvSpPr>
        <p:spPr>
          <a:xfrm>
            <a:off x="7290004" y="1476375"/>
            <a:ext cx="1044000" cy="501650"/>
          </a:xfrm>
        </p:spPr>
        <p:txBody>
          <a:bodyPr/>
          <a:lstStyle>
            <a:lvl1pPr>
              <a:defRPr sz="1000" b="0">
                <a:solidFill>
                  <a:schemeClr val="tx1"/>
                </a:solidFill>
              </a:defRPr>
            </a:lvl1pPr>
          </a:lstStyle>
          <a:p>
            <a:pPr lvl="0"/>
            <a:endParaRPr lang="de-DE"/>
          </a:p>
        </p:txBody>
      </p:sp>
      <p:sp>
        <p:nvSpPr>
          <p:cNvPr id="74" name="Textplatzhalter 67">
            <a:extLst>
              <a:ext uri="{FF2B5EF4-FFF2-40B4-BE49-F238E27FC236}">
                <a16:creationId xmlns:a16="http://schemas.microsoft.com/office/drawing/2014/main" id="{0702B135-504B-DECA-308F-722ABC1F179E}"/>
              </a:ext>
            </a:extLst>
          </p:cNvPr>
          <p:cNvSpPr>
            <a:spLocks noGrp="1"/>
          </p:cNvSpPr>
          <p:nvPr>
            <p:ph type="body" sz="quarter" idx="19"/>
          </p:nvPr>
        </p:nvSpPr>
        <p:spPr>
          <a:xfrm>
            <a:off x="1964616" y="2022229"/>
            <a:ext cx="1044000" cy="501650"/>
          </a:xfrm>
        </p:spPr>
        <p:txBody>
          <a:bodyPr/>
          <a:lstStyle>
            <a:lvl1pPr>
              <a:defRPr sz="1000" b="0">
                <a:solidFill>
                  <a:schemeClr val="tx1"/>
                </a:solidFill>
              </a:defRPr>
            </a:lvl1pPr>
          </a:lstStyle>
          <a:p>
            <a:pPr lvl="0"/>
            <a:endParaRPr lang="de-DE"/>
          </a:p>
        </p:txBody>
      </p:sp>
      <p:sp>
        <p:nvSpPr>
          <p:cNvPr id="75" name="Textplatzhalter 67">
            <a:extLst>
              <a:ext uri="{FF2B5EF4-FFF2-40B4-BE49-F238E27FC236}">
                <a16:creationId xmlns:a16="http://schemas.microsoft.com/office/drawing/2014/main" id="{162CC046-AED1-9747-5274-878199BAFC85}"/>
              </a:ext>
            </a:extLst>
          </p:cNvPr>
          <p:cNvSpPr>
            <a:spLocks noGrp="1"/>
          </p:cNvSpPr>
          <p:nvPr>
            <p:ph type="body" sz="quarter" idx="20"/>
          </p:nvPr>
        </p:nvSpPr>
        <p:spPr>
          <a:xfrm>
            <a:off x="3015439" y="2022229"/>
            <a:ext cx="1044000" cy="501650"/>
          </a:xfrm>
        </p:spPr>
        <p:txBody>
          <a:bodyPr/>
          <a:lstStyle>
            <a:lvl1pPr>
              <a:defRPr sz="1000" b="0">
                <a:solidFill>
                  <a:schemeClr val="tx1"/>
                </a:solidFill>
              </a:defRPr>
            </a:lvl1pPr>
          </a:lstStyle>
          <a:p>
            <a:pPr lvl="0"/>
            <a:endParaRPr lang="de-DE"/>
          </a:p>
        </p:txBody>
      </p:sp>
      <p:sp>
        <p:nvSpPr>
          <p:cNvPr id="76" name="Textplatzhalter 67">
            <a:extLst>
              <a:ext uri="{FF2B5EF4-FFF2-40B4-BE49-F238E27FC236}">
                <a16:creationId xmlns:a16="http://schemas.microsoft.com/office/drawing/2014/main" id="{6036BE31-D1F5-BB4C-F5A4-97876FB15D43}"/>
              </a:ext>
            </a:extLst>
          </p:cNvPr>
          <p:cNvSpPr>
            <a:spLocks noGrp="1"/>
          </p:cNvSpPr>
          <p:nvPr>
            <p:ph type="body" sz="quarter" idx="21"/>
          </p:nvPr>
        </p:nvSpPr>
        <p:spPr>
          <a:xfrm>
            <a:off x="4079460" y="2022229"/>
            <a:ext cx="1044000" cy="501650"/>
          </a:xfrm>
        </p:spPr>
        <p:txBody>
          <a:bodyPr/>
          <a:lstStyle>
            <a:lvl1pPr>
              <a:defRPr sz="1000" b="0">
                <a:solidFill>
                  <a:schemeClr val="tx1"/>
                </a:solidFill>
              </a:defRPr>
            </a:lvl1pPr>
          </a:lstStyle>
          <a:p>
            <a:pPr lvl="0"/>
            <a:endParaRPr lang="de-DE"/>
          </a:p>
        </p:txBody>
      </p:sp>
      <p:sp>
        <p:nvSpPr>
          <p:cNvPr id="77" name="Textplatzhalter 67">
            <a:extLst>
              <a:ext uri="{FF2B5EF4-FFF2-40B4-BE49-F238E27FC236}">
                <a16:creationId xmlns:a16="http://schemas.microsoft.com/office/drawing/2014/main" id="{508B839A-7392-1BD4-391B-18F603DA72C6}"/>
              </a:ext>
            </a:extLst>
          </p:cNvPr>
          <p:cNvSpPr>
            <a:spLocks noGrp="1"/>
          </p:cNvSpPr>
          <p:nvPr>
            <p:ph type="body" sz="quarter" idx="22"/>
          </p:nvPr>
        </p:nvSpPr>
        <p:spPr>
          <a:xfrm>
            <a:off x="5156225" y="2022229"/>
            <a:ext cx="1044000" cy="501650"/>
          </a:xfrm>
        </p:spPr>
        <p:txBody>
          <a:bodyPr/>
          <a:lstStyle>
            <a:lvl1pPr>
              <a:defRPr sz="1000" b="0">
                <a:solidFill>
                  <a:schemeClr val="tx1"/>
                </a:solidFill>
              </a:defRPr>
            </a:lvl1pPr>
          </a:lstStyle>
          <a:p>
            <a:pPr lvl="0"/>
            <a:endParaRPr lang="de-DE"/>
          </a:p>
        </p:txBody>
      </p:sp>
      <p:sp>
        <p:nvSpPr>
          <p:cNvPr id="78" name="Textplatzhalter 67">
            <a:extLst>
              <a:ext uri="{FF2B5EF4-FFF2-40B4-BE49-F238E27FC236}">
                <a16:creationId xmlns:a16="http://schemas.microsoft.com/office/drawing/2014/main" id="{EFB2560E-B1D1-FE42-6227-2804BD28FC48}"/>
              </a:ext>
            </a:extLst>
          </p:cNvPr>
          <p:cNvSpPr>
            <a:spLocks noGrp="1"/>
          </p:cNvSpPr>
          <p:nvPr>
            <p:ph type="body" sz="quarter" idx="23"/>
          </p:nvPr>
        </p:nvSpPr>
        <p:spPr>
          <a:xfrm>
            <a:off x="6219684" y="2022229"/>
            <a:ext cx="1044000" cy="501650"/>
          </a:xfrm>
        </p:spPr>
        <p:txBody>
          <a:bodyPr/>
          <a:lstStyle>
            <a:lvl1pPr>
              <a:defRPr sz="1000" b="0">
                <a:solidFill>
                  <a:schemeClr val="tx1"/>
                </a:solidFill>
              </a:defRPr>
            </a:lvl1pPr>
          </a:lstStyle>
          <a:p>
            <a:pPr lvl="0"/>
            <a:endParaRPr lang="de-DE"/>
          </a:p>
        </p:txBody>
      </p:sp>
      <p:sp>
        <p:nvSpPr>
          <p:cNvPr id="79" name="Textplatzhalter 67">
            <a:extLst>
              <a:ext uri="{FF2B5EF4-FFF2-40B4-BE49-F238E27FC236}">
                <a16:creationId xmlns:a16="http://schemas.microsoft.com/office/drawing/2014/main" id="{DD8706DF-DDFD-AA41-812F-06501FAF2DA9}"/>
              </a:ext>
            </a:extLst>
          </p:cNvPr>
          <p:cNvSpPr>
            <a:spLocks noGrp="1"/>
          </p:cNvSpPr>
          <p:nvPr>
            <p:ph type="body" sz="quarter" idx="24"/>
          </p:nvPr>
        </p:nvSpPr>
        <p:spPr>
          <a:xfrm>
            <a:off x="7290004" y="2022229"/>
            <a:ext cx="1044000" cy="501650"/>
          </a:xfrm>
        </p:spPr>
        <p:txBody>
          <a:bodyPr/>
          <a:lstStyle>
            <a:lvl1pPr>
              <a:defRPr sz="1000" b="0">
                <a:solidFill>
                  <a:schemeClr val="tx1"/>
                </a:solidFill>
              </a:defRPr>
            </a:lvl1pPr>
          </a:lstStyle>
          <a:p>
            <a:pPr lvl="0"/>
            <a:endParaRPr lang="de-DE"/>
          </a:p>
        </p:txBody>
      </p:sp>
      <p:sp>
        <p:nvSpPr>
          <p:cNvPr id="80" name="Textplatzhalter 67">
            <a:extLst>
              <a:ext uri="{FF2B5EF4-FFF2-40B4-BE49-F238E27FC236}">
                <a16:creationId xmlns:a16="http://schemas.microsoft.com/office/drawing/2014/main" id="{C6FF0033-7108-94C8-3327-FE68FABF5671}"/>
              </a:ext>
            </a:extLst>
          </p:cNvPr>
          <p:cNvSpPr>
            <a:spLocks noGrp="1"/>
          </p:cNvSpPr>
          <p:nvPr>
            <p:ph type="body" sz="quarter" idx="25"/>
          </p:nvPr>
        </p:nvSpPr>
        <p:spPr>
          <a:xfrm>
            <a:off x="1964616" y="2582688"/>
            <a:ext cx="1044000" cy="501650"/>
          </a:xfrm>
        </p:spPr>
        <p:txBody>
          <a:bodyPr/>
          <a:lstStyle>
            <a:lvl1pPr>
              <a:defRPr sz="1000" b="0">
                <a:solidFill>
                  <a:schemeClr val="tx1"/>
                </a:solidFill>
              </a:defRPr>
            </a:lvl1pPr>
          </a:lstStyle>
          <a:p>
            <a:pPr lvl="0"/>
            <a:endParaRPr lang="de-DE"/>
          </a:p>
        </p:txBody>
      </p:sp>
      <p:sp>
        <p:nvSpPr>
          <p:cNvPr id="81" name="Textplatzhalter 67">
            <a:extLst>
              <a:ext uri="{FF2B5EF4-FFF2-40B4-BE49-F238E27FC236}">
                <a16:creationId xmlns:a16="http://schemas.microsoft.com/office/drawing/2014/main" id="{D9DF34A7-F9C8-82A9-0D72-DD0698E22750}"/>
              </a:ext>
            </a:extLst>
          </p:cNvPr>
          <p:cNvSpPr>
            <a:spLocks noGrp="1"/>
          </p:cNvSpPr>
          <p:nvPr>
            <p:ph type="body" sz="quarter" idx="26"/>
          </p:nvPr>
        </p:nvSpPr>
        <p:spPr>
          <a:xfrm>
            <a:off x="3015439" y="2582688"/>
            <a:ext cx="1044000" cy="501650"/>
          </a:xfrm>
        </p:spPr>
        <p:txBody>
          <a:bodyPr/>
          <a:lstStyle>
            <a:lvl1pPr>
              <a:defRPr sz="1000" b="0">
                <a:solidFill>
                  <a:schemeClr val="tx1"/>
                </a:solidFill>
              </a:defRPr>
            </a:lvl1pPr>
          </a:lstStyle>
          <a:p>
            <a:pPr lvl="0"/>
            <a:endParaRPr lang="de-DE"/>
          </a:p>
        </p:txBody>
      </p:sp>
      <p:sp>
        <p:nvSpPr>
          <p:cNvPr id="82" name="Textplatzhalter 67">
            <a:extLst>
              <a:ext uri="{FF2B5EF4-FFF2-40B4-BE49-F238E27FC236}">
                <a16:creationId xmlns:a16="http://schemas.microsoft.com/office/drawing/2014/main" id="{C60D7FF6-A341-A539-32C2-8303AFD3A17A}"/>
              </a:ext>
            </a:extLst>
          </p:cNvPr>
          <p:cNvSpPr>
            <a:spLocks noGrp="1"/>
          </p:cNvSpPr>
          <p:nvPr>
            <p:ph type="body" sz="quarter" idx="27"/>
          </p:nvPr>
        </p:nvSpPr>
        <p:spPr>
          <a:xfrm>
            <a:off x="4079460" y="2582688"/>
            <a:ext cx="1044000" cy="501650"/>
          </a:xfrm>
        </p:spPr>
        <p:txBody>
          <a:bodyPr/>
          <a:lstStyle>
            <a:lvl1pPr>
              <a:defRPr sz="1000" b="0">
                <a:solidFill>
                  <a:schemeClr val="tx1"/>
                </a:solidFill>
              </a:defRPr>
            </a:lvl1pPr>
          </a:lstStyle>
          <a:p>
            <a:pPr lvl="0"/>
            <a:endParaRPr lang="de-DE"/>
          </a:p>
        </p:txBody>
      </p:sp>
      <p:sp>
        <p:nvSpPr>
          <p:cNvPr id="83" name="Textplatzhalter 67">
            <a:extLst>
              <a:ext uri="{FF2B5EF4-FFF2-40B4-BE49-F238E27FC236}">
                <a16:creationId xmlns:a16="http://schemas.microsoft.com/office/drawing/2014/main" id="{0685D2A4-6E84-4575-B870-604FE63EA9CB}"/>
              </a:ext>
            </a:extLst>
          </p:cNvPr>
          <p:cNvSpPr>
            <a:spLocks noGrp="1"/>
          </p:cNvSpPr>
          <p:nvPr>
            <p:ph type="body" sz="quarter" idx="28"/>
          </p:nvPr>
        </p:nvSpPr>
        <p:spPr>
          <a:xfrm>
            <a:off x="5156225" y="2582688"/>
            <a:ext cx="1044000" cy="501650"/>
          </a:xfrm>
        </p:spPr>
        <p:txBody>
          <a:bodyPr/>
          <a:lstStyle>
            <a:lvl1pPr>
              <a:defRPr sz="1000" b="0">
                <a:solidFill>
                  <a:schemeClr val="tx1"/>
                </a:solidFill>
              </a:defRPr>
            </a:lvl1pPr>
          </a:lstStyle>
          <a:p>
            <a:pPr lvl="0"/>
            <a:endParaRPr lang="de-DE"/>
          </a:p>
        </p:txBody>
      </p:sp>
      <p:sp>
        <p:nvSpPr>
          <p:cNvPr id="84" name="Textplatzhalter 67">
            <a:extLst>
              <a:ext uri="{FF2B5EF4-FFF2-40B4-BE49-F238E27FC236}">
                <a16:creationId xmlns:a16="http://schemas.microsoft.com/office/drawing/2014/main" id="{AEA9C67B-530A-A5CA-A5EF-2F3DC8112F2A}"/>
              </a:ext>
            </a:extLst>
          </p:cNvPr>
          <p:cNvSpPr>
            <a:spLocks noGrp="1"/>
          </p:cNvSpPr>
          <p:nvPr>
            <p:ph type="body" sz="quarter" idx="29"/>
          </p:nvPr>
        </p:nvSpPr>
        <p:spPr>
          <a:xfrm>
            <a:off x="6219684" y="2582688"/>
            <a:ext cx="1044000" cy="501650"/>
          </a:xfrm>
        </p:spPr>
        <p:txBody>
          <a:bodyPr/>
          <a:lstStyle>
            <a:lvl1pPr>
              <a:defRPr sz="1000" b="0">
                <a:solidFill>
                  <a:schemeClr val="tx1"/>
                </a:solidFill>
              </a:defRPr>
            </a:lvl1pPr>
          </a:lstStyle>
          <a:p>
            <a:pPr lvl="0"/>
            <a:endParaRPr lang="de-DE"/>
          </a:p>
        </p:txBody>
      </p:sp>
      <p:sp>
        <p:nvSpPr>
          <p:cNvPr id="85" name="Textplatzhalter 67">
            <a:extLst>
              <a:ext uri="{FF2B5EF4-FFF2-40B4-BE49-F238E27FC236}">
                <a16:creationId xmlns:a16="http://schemas.microsoft.com/office/drawing/2014/main" id="{A67C1A65-BC68-0743-6A4A-932FEB187278}"/>
              </a:ext>
            </a:extLst>
          </p:cNvPr>
          <p:cNvSpPr>
            <a:spLocks noGrp="1"/>
          </p:cNvSpPr>
          <p:nvPr>
            <p:ph type="body" sz="quarter" idx="30"/>
          </p:nvPr>
        </p:nvSpPr>
        <p:spPr>
          <a:xfrm>
            <a:off x="7290004" y="2582688"/>
            <a:ext cx="1044000" cy="501650"/>
          </a:xfrm>
        </p:spPr>
        <p:txBody>
          <a:bodyPr/>
          <a:lstStyle>
            <a:lvl1pPr>
              <a:defRPr sz="1000" b="0">
                <a:solidFill>
                  <a:schemeClr val="tx1"/>
                </a:solidFill>
              </a:defRPr>
            </a:lvl1pPr>
          </a:lstStyle>
          <a:p>
            <a:pPr lvl="0"/>
            <a:endParaRPr lang="de-DE"/>
          </a:p>
        </p:txBody>
      </p:sp>
      <p:sp>
        <p:nvSpPr>
          <p:cNvPr id="86" name="Textplatzhalter 67">
            <a:extLst>
              <a:ext uri="{FF2B5EF4-FFF2-40B4-BE49-F238E27FC236}">
                <a16:creationId xmlns:a16="http://schemas.microsoft.com/office/drawing/2014/main" id="{6BB5A807-2972-4D20-6755-E58264483343}"/>
              </a:ext>
            </a:extLst>
          </p:cNvPr>
          <p:cNvSpPr>
            <a:spLocks noGrp="1"/>
          </p:cNvSpPr>
          <p:nvPr>
            <p:ph type="body" sz="quarter" idx="31"/>
          </p:nvPr>
        </p:nvSpPr>
        <p:spPr>
          <a:xfrm>
            <a:off x="1964616" y="3134546"/>
            <a:ext cx="1044000" cy="501650"/>
          </a:xfrm>
        </p:spPr>
        <p:txBody>
          <a:bodyPr/>
          <a:lstStyle>
            <a:lvl1pPr>
              <a:defRPr sz="1000" b="0">
                <a:solidFill>
                  <a:schemeClr val="tx1"/>
                </a:solidFill>
              </a:defRPr>
            </a:lvl1pPr>
          </a:lstStyle>
          <a:p>
            <a:pPr lvl="0"/>
            <a:endParaRPr lang="de-DE"/>
          </a:p>
        </p:txBody>
      </p:sp>
      <p:sp>
        <p:nvSpPr>
          <p:cNvPr id="87" name="Textplatzhalter 67">
            <a:extLst>
              <a:ext uri="{FF2B5EF4-FFF2-40B4-BE49-F238E27FC236}">
                <a16:creationId xmlns:a16="http://schemas.microsoft.com/office/drawing/2014/main" id="{395FE726-501C-8F70-B08A-3A62A089FE96}"/>
              </a:ext>
            </a:extLst>
          </p:cNvPr>
          <p:cNvSpPr>
            <a:spLocks noGrp="1"/>
          </p:cNvSpPr>
          <p:nvPr>
            <p:ph type="body" sz="quarter" idx="32"/>
          </p:nvPr>
        </p:nvSpPr>
        <p:spPr>
          <a:xfrm>
            <a:off x="3015439" y="3134546"/>
            <a:ext cx="1044000" cy="501650"/>
          </a:xfrm>
        </p:spPr>
        <p:txBody>
          <a:bodyPr/>
          <a:lstStyle>
            <a:lvl1pPr>
              <a:defRPr sz="1000" b="0">
                <a:solidFill>
                  <a:schemeClr val="tx1"/>
                </a:solidFill>
              </a:defRPr>
            </a:lvl1pPr>
          </a:lstStyle>
          <a:p>
            <a:pPr lvl="0"/>
            <a:endParaRPr lang="de-DE"/>
          </a:p>
        </p:txBody>
      </p:sp>
      <p:sp>
        <p:nvSpPr>
          <p:cNvPr id="88" name="Textplatzhalter 67">
            <a:extLst>
              <a:ext uri="{FF2B5EF4-FFF2-40B4-BE49-F238E27FC236}">
                <a16:creationId xmlns:a16="http://schemas.microsoft.com/office/drawing/2014/main" id="{8E330A59-57E6-7BB6-11FE-4890BD9534F0}"/>
              </a:ext>
            </a:extLst>
          </p:cNvPr>
          <p:cNvSpPr>
            <a:spLocks noGrp="1"/>
          </p:cNvSpPr>
          <p:nvPr>
            <p:ph type="body" sz="quarter" idx="33"/>
          </p:nvPr>
        </p:nvSpPr>
        <p:spPr>
          <a:xfrm>
            <a:off x="4079460" y="3134546"/>
            <a:ext cx="1044000" cy="501650"/>
          </a:xfrm>
        </p:spPr>
        <p:txBody>
          <a:bodyPr/>
          <a:lstStyle>
            <a:lvl1pPr>
              <a:defRPr sz="1000" b="0">
                <a:solidFill>
                  <a:schemeClr val="tx1"/>
                </a:solidFill>
              </a:defRPr>
            </a:lvl1pPr>
          </a:lstStyle>
          <a:p>
            <a:pPr lvl="0"/>
            <a:endParaRPr lang="de-DE"/>
          </a:p>
        </p:txBody>
      </p:sp>
      <p:sp>
        <p:nvSpPr>
          <p:cNvPr id="89" name="Textplatzhalter 67">
            <a:extLst>
              <a:ext uri="{FF2B5EF4-FFF2-40B4-BE49-F238E27FC236}">
                <a16:creationId xmlns:a16="http://schemas.microsoft.com/office/drawing/2014/main" id="{075D10DC-FA93-08C4-B50F-069605675EE3}"/>
              </a:ext>
            </a:extLst>
          </p:cNvPr>
          <p:cNvSpPr>
            <a:spLocks noGrp="1"/>
          </p:cNvSpPr>
          <p:nvPr>
            <p:ph type="body" sz="quarter" idx="34"/>
          </p:nvPr>
        </p:nvSpPr>
        <p:spPr>
          <a:xfrm>
            <a:off x="5156225" y="3134546"/>
            <a:ext cx="1044000" cy="501650"/>
          </a:xfrm>
        </p:spPr>
        <p:txBody>
          <a:bodyPr/>
          <a:lstStyle>
            <a:lvl1pPr>
              <a:defRPr sz="1000" b="0">
                <a:solidFill>
                  <a:schemeClr val="tx1"/>
                </a:solidFill>
              </a:defRPr>
            </a:lvl1pPr>
          </a:lstStyle>
          <a:p>
            <a:pPr lvl="0"/>
            <a:endParaRPr lang="de-DE"/>
          </a:p>
        </p:txBody>
      </p:sp>
      <p:sp>
        <p:nvSpPr>
          <p:cNvPr id="90" name="Textplatzhalter 67">
            <a:extLst>
              <a:ext uri="{FF2B5EF4-FFF2-40B4-BE49-F238E27FC236}">
                <a16:creationId xmlns:a16="http://schemas.microsoft.com/office/drawing/2014/main" id="{64891F3A-CBAA-F98B-1387-EF4CA0184F78}"/>
              </a:ext>
            </a:extLst>
          </p:cNvPr>
          <p:cNvSpPr>
            <a:spLocks noGrp="1"/>
          </p:cNvSpPr>
          <p:nvPr>
            <p:ph type="body" sz="quarter" idx="35"/>
          </p:nvPr>
        </p:nvSpPr>
        <p:spPr>
          <a:xfrm>
            <a:off x="6219684" y="3134546"/>
            <a:ext cx="1044000" cy="501650"/>
          </a:xfrm>
        </p:spPr>
        <p:txBody>
          <a:bodyPr/>
          <a:lstStyle>
            <a:lvl1pPr>
              <a:defRPr sz="1000" b="0">
                <a:solidFill>
                  <a:schemeClr val="tx1"/>
                </a:solidFill>
              </a:defRPr>
            </a:lvl1pPr>
          </a:lstStyle>
          <a:p>
            <a:pPr lvl="0"/>
            <a:endParaRPr lang="de-DE"/>
          </a:p>
        </p:txBody>
      </p:sp>
      <p:sp>
        <p:nvSpPr>
          <p:cNvPr id="91" name="Textplatzhalter 67">
            <a:extLst>
              <a:ext uri="{FF2B5EF4-FFF2-40B4-BE49-F238E27FC236}">
                <a16:creationId xmlns:a16="http://schemas.microsoft.com/office/drawing/2014/main" id="{ECBD59D7-2EEC-3872-62AB-0172083B52F5}"/>
              </a:ext>
            </a:extLst>
          </p:cNvPr>
          <p:cNvSpPr>
            <a:spLocks noGrp="1"/>
          </p:cNvSpPr>
          <p:nvPr>
            <p:ph type="body" sz="quarter" idx="36"/>
          </p:nvPr>
        </p:nvSpPr>
        <p:spPr>
          <a:xfrm>
            <a:off x="7290004" y="3134546"/>
            <a:ext cx="1044000" cy="501650"/>
          </a:xfrm>
        </p:spPr>
        <p:txBody>
          <a:bodyPr/>
          <a:lstStyle>
            <a:lvl1pPr>
              <a:defRPr sz="1000" b="0">
                <a:solidFill>
                  <a:schemeClr val="tx1"/>
                </a:solidFill>
              </a:defRPr>
            </a:lvl1pPr>
          </a:lstStyle>
          <a:p>
            <a:pPr lvl="0"/>
            <a:endParaRPr lang="de-DE"/>
          </a:p>
        </p:txBody>
      </p:sp>
      <p:sp>
        <p:nvSpPr>
          <p:cNvPr id="92" name="Textplatzhalter 67">
            <a:extLst>
              <a:ext uri="{FF2B5EF4-FFF2-40B4-BE49-F238E27FC236}">
                <a16:creationId xmlns:a16="http://schemas.microsoft.com/office/drawing/2014/main" id="{54272445-93A4-FF93-D68D-C873FB949CF3}"/>
              </a:ext>
            </a:extLst>
          </p:cNvPr>
          <p:cNvSpPr>
            <a:spLocks noGrp="1"/>
          </p:cNvSpPr>
          <p:nvPr>
            <p:ph type="body" sz="quarter" idx="37"/>
          </p:nvPr>
        </p:nvSpPr>
        <p:spPr>
          <a:xfrm>
            <a:off x="1964616" y="3645692"/>
            <a:ext cx="1044000" cy="501650"/>
          </a:xfrm>
        </p:spPr>
        <p:txBody>
          <a:bodyPr/>
          <a:lstStyle>
            <a:lvl1pPr>
              <a:defRPr sz="1000" b="0">
                <a:solidFill>
                  <a:schemeClr val="tx1"/>
                </a:solidFill>
              </a:defRPr>
            </a:lvl1pPr>
          </a:lstStyle>
          <a:p>
            <a:pPr lvl="0"/>
            <a:endParaRPr lang="de-DE"/>
          </a:p>
        </p:txBody>
      </p:sp>
      <p:sp>
        <p:nvSpPr>
          <p:cNvPr id="93" name="Textplatzhalter 67">
            <a:extLst>
              <a:ext uri="{FF2B5EF4-FFF2-40B4-BE49-F238E27FC236}">
                <a16:creationId xmlns:a16="http://schemas.microsoft.com/office/drawing/2014/main" id="{7E90FECE-C77A-E43A-FE53-0521AB9FD4C4}"/>
              </a:ext>
            </a:extLst>
          </p:cNvPr>
          <p:cNvSpPr>
            <a:spLocks noGrp="1"/>
          </p:cNvSpPr>
          <p:nvPr>
            <p:ph type="body" sz="quarter" idx="38"/>
          </p:nvPr>
        </p:nvSpPr>
        <p:spPr>
          <a:xfrm>
            <a:off x="3015439" y="3645692"/>
            <a:ext cx="1044000" cy="501650"/>
          </a:xfrm>
        </p:spPr>
        <p:txBody>
          <a:bodyPr/>
          <a:lstStyle>
            <a:lvl1pPr>
              <a:defRPr sz="1000" b="0">
                <a:solidFill>
                  <a:schemeClr val="tx1"/>
                </a:solidFill>
              </a:defRPr>
            </a:lvl1pPr>
          </a:lstStyle>
          <a:p>
            <a:pPr lvl="0"/>
            <a:endParaRPr lang="de-DE"/>
          </a:p>
        </p:txBody>
      </p:sp>
      <p:sp>
        <p:nvSpPr>
          <p:cNvPr id="94" name="Textplatzhalter 67">
            <a:extLst>
              <a:ext uri="{FF2B5EF4-FFF2-40B4-BE49-F238E27FC236}">
                <a16:creationId xmlns:a16="http://schemas.microsoft.com/office/drawing/2014/main" id="{9608A1A1-8DCC-BF9E-55BD-A1956619353A}"/>
              </a:ext>
            </a:extLst>
          </p:cNvPr>
          <p:cNvSpPr>
            <a:spLocks noGrp="1"/>
          </p:cNvSpPr>
          <p:nvPr>
            <p:ph type="body" sz="quarter" idx="39"/>
          </p:nvPr>
        </p:nvSpPr>
        <p:spPr>
          <a:xfrm>
            <a:off x="4079460" y="3645692"/>
            <a:ext cx="1044000" cy="501650"/>
          </a:xfrm>
        </p:spPr>
        <p:txBody>
          <a:bodyPr/>
          <a:lstStyle>
            <a:lvl1pPr>
              <a:defRPr sz="1000" b="0">
                <a:solidFill>
                  <a:schemeClr val="tx1"/>
                </a:solidFill>
              </a:defRPr>
            </a:lvl1pPr>
          </a:lstStyle>
          <a:p>
            <a:pPr lvl="0"/>
            <a:endParaRPr lang="de-DE"/>
          </a:p>
        </p:txBody>
      </p:sp>
      <p:sp>
        <p:nvSpPr>
          <p:cNvPr id="95" name="Textplatzhalter 67">
            <a:extLst>
              <a:ext uri="{FF2B5EF4-FFF2-40B4-BE49-F238E27FC236}">
                <a16:creationId xmlns:a16="http://schemas.microsoft.com/office/drawing/2014/main" id="{A8C52F96-AA7F-016A-CBA1-D405335786D4}"/>
              </a:ext>
            </a:extLst>
          </p:cNvPr>
          <p:cNvSpPr>
            <a:spLocks noGrp="1"/>
          </p:cNvSpPr>
          <p:nvPr>
            <p:ph type="body" sz="quarter" idx="40"/>
          </p:nvPr>
        </p:nvSpPr>
        <p:spPr>
          <a:xfrm>
            <a:off x="5156225" y="3645692"/>
            <a:ext cx="1044000" cy="501650"/>
          </a:xfrm>
        </p:spPr>
        <p:txBody>
          <a:bodyPr/>
          <a:lstStyle>
            <a:lvl1pPr>
              <a:defRPr sz="1000" b="0">
                <a:solidFill>
                  <a:schemeClr val="tx1"/>
                </a:solidFill>
              </a:defRPr>
            </a:lvl1pPr>
          </a:lstStyle>
          <a:p>
            <a:pPr lvl="0"/>
            <a:endParaRPr lang="de-DE"/>
          </a:p>
        </p:txBody>
      </p:sp>
      <p:sp>
        <p:nvSpPr>
          <p:cNvPr id="96" name="Textplatzhalter 67">
            <a:extLst>
              <a:ext uri="{FF2B5EF4-FFF2-40B4-BE49-F238E27FC236}">
                <a16:creationId xmlns:a16="http://schemas.microsoft.com/office/drawing/2014/main" id="{CB6DC247-D947-F94F-F443-CDF5FFBCE2FE}"/>
              </a:ext>
            </a:extLst>
          </p:cNvPr>
          <p:cNvSpPr>
            <a:spLocks noGrp="1"/>
          </p:cNvSpPr>
          <p:nvPr>
            <p:ph type="body" sz="quarter" idx="41"/>
          </p:nvPr>
        </p:nvSpPr>
        <p:spPr>
          <a:xfrm>
            <a:off x="6219684" y="3645692"/>
            <a:ext cx="1044000" cy="501650"/>
          </a:xfrm>
        </p:spPr>
        <p:txBody>
          <a:bodyPr/>
          <a:lstStyle>
            <a:lvl1pPr>
              <a:defRPr sz="1000" b="0">
                <a:solidFill>
                  <a:schemeClr val="tx1"/>
                </a:solidFill>
              </a:defRPr>
            </a:lvl1pPr>
          </a:lstStyle>
          <a:p>
            <a:pPr lvl="0"/>
            <a:endParaRPr lang="de-DE"/>
          </a:p>
        </p:txBody>
      </p:sp>
      <p:sp>
        <p:nvSpPr>
          <p:cNvPr id="97" name="Textplatzhalter 67">
            <a:extLst>
              <a:ext uri="{FF2B5EF4-FFF2-40B4-BE49-F238E27FC236}">
                <a16:creationId xmlns:a16="http://schemas.microsoft.com/office/drawing/2014/main" id="{5AAE8134-95C7-EC8C-DFB2-75AAC446F2B2}"/>
              </a:ext>
            </a:extLst>
          </p:cNvPr>
          <p:cNvSpPr>
            <a:spLocks noGrp="1"/>
          </p:cNvSpPr>
          <p:nvPr>
            <p:ph type="body" sz="quarter" idx="42"/>
          </p:nvPr>
        </p:nvSpPr>
        <p:spPr>
          <a:xfrm>
            <a:off x="7290004" y="3645692"/>
            <a:ext cx="1044000" cy="501650"/>
          </a:xfrm>
        </p:spPr>
        <p:txBody>
          <a:bodyPr/>
          <a:lstStyle>
            <a:lvl1pPr>
              <a:defRPr sz="1000" b="0">
                <a:solidFill>
                  <a:schemeClr val="tx1"/>
                </a:solidFill>
              </a:defRPr>
            </a:lvl1pPr>
          </a:lstStyle>
          <a:p>
            <a:pPr lvl="0"/>
            <a:endParaRPr lang="de-DE"/>
          </a:p>
        </p:txBody>
      </p:sp>
      <p:sp>
        <p:nvSpPr>
          <p:cNvPr id="98" name="Textplatzhalter 67">
            <a:extLst>
              <a:ext uri="{FF2B5EF4-FFF2-40B4-BE49-F238E27FC236}">
                <a16:creationId xmlns:a16="http://schemas.microsoft.com/office/drawing/2014/main" id="{E2A3F3F4-35E8-D42D-0389-235B9B365C7A}"/>
              </a:ext>
            </a:extLst>
          </p:cNvPr>
          <p:cNvSpPr>
            <a:spLocks noGrp="1"/>
          </p:cNvSpPr>
          <p:nvPr>
            <p:ph type="body" sz="quarter" idx="43"/>
          </p:nvPr>
        </p:nvSpPr>
        <p:spPr>
          <a:xfrm>
            <a:off x="1964616" y="4191746"/>
            <a:ext cx="1044000" cy="501650"/>
          </a:xfrm>
        </p:spPr>
        <p:txBody>
          <a:bodyPr/>
          <a:lstStyle>
            <a:lvl1pPr>
              <a:defRPr sz="1000" b="0">
                <a:solidFill>
                  <a:schemeClr val="tx1"/>
                </a:solidFill>
              </a:defRPr>
            </a:lvl1pPr>
          </a:lstStyle>
          <a:p>
            <a:pPr lvl="0"/>
            <a:endParaRPr lang="de-DE"/>
          </a:p>
        </p:txBody>
      </p:sp>
      <p:sp>
        <p:nvSpPr>
          <p:cNvPr id="99" name="Textplatzhalter 67">
            <a:extLst>
              <a:ext uri="{FF2B5EF4-FFF2-40B4-BE49-F238E27FC236}">
                <a16:creationId xmlns:a16="http://schemas.microsoft.com/office/drawing/2014/main" id="{48AF6BB5-C9F9-4167-B03C-ACCD4ABB1608}"/>
              </a:ext>
            </a:extLst>
          </p:cNvPr>
          <p:cNvSpPr>
            <a:spLocks noGrp="1"/>
          </p:cNvSpPr>
          <p:nvPr>
            <p:ph type="body" sz="quarter" idx="44"/>
          </p:nvPr>
        </p:nvSpPr>
        <p:spPr>
          <a:xfrm>
            <a:off x="3015439" y="4191746"/>
            <a:ext cx="1044000" cy="501650"/>
          </a:xfrm>
        </p:spPr>
        <p:txBody>
          <a:bodyPr/>
          <a:lstStyle>
            <a:lvl1pPr>
              <a:defRPr sz="1000" b="0">
                <a:solidFill>
                  <a:schemeClr val="tx1"/>
                </a:solidFill>
              </a:defRPr>
            </a:lvl1pPr>
          </a:lstStyle>
          <a:p>
            <a:pPr lvl="0"/>
            <a:endParaRPr lang="de-DE"/>
          </a:p>
        </p:txBody>
      </p:sp>
      <p:sp>
        <p:nvSpPr>
          <p:cNvPr id="100" name="Textplatzhalter 67">
            <a:extLst>
              <a:ext uri="{FF2B5EF4-FFF2-40B4-BE49-F238E27FC236}">
                <a16:creationId xmlns:a16="http://schemas.microsoft.com/office/drawing/2014/main" id="{0A8C4936-7932-2E0A-3932-53529C5ED8AA}"/>
              </a:ext>
            </a:extLst>
          </p:cNvPr>
          <p:cNvSpPr>
            <a:spLocks noGrp="1"/>
          </p:cNvSpPr>
          <p:nvPr>
            <p:ph type="body" sz="quarter" idx="45"/>
          </p:nvPr>
        </p:nvSpPr>
        <p:spPr>
          <a:xfrm>
            <a:off x="4079460" y="4191746"/>
            <a:ext cx="1044000" cy="501650"/>
          </a:xfrm>
        </p:spPr>
        <p:txBody>
          <a:bodyPr/>
          <a:lstStyle>
            <a:lvl1pPr>
              <a:defRPr sz="1000" b="0">
                <a:solidFill>
                  <a:schemeClr val="tx1"/>
                </a:solidFill>
              </a:defRPr>
            </a:lvl1pPr>
          </a:lstStyle>
          <a:p>
            <a:pPr lvl="0"/>
            <a:endParaRPr lang="de-DE"/>
          </a:p>
        </p:txBody>
      </p:sp>
      <p:sp>
        <p:nvSpPr>
          <p:cNvPr id="101" name="Textplatzhalter 67">
            <a:extLst>
              <a:ext uri="{FF2B5EF4-FFF2-40B4-BE49-F238E27FC236}">
                <a16:creationId xmlns:a16="http://schemas.microsoft.com/office/drawing/2014/main" id="{683F0BBF-5890-70FA-FAB4-107E68A77623}"/>
              </a:ext>
            </a:extLst>
          </p:cNvPr>
          <p:cNvSpPr>
            <a:spLocks noGrp="1"/>
          </p:cNvSpPr>
          <p:nvPr>
            <p:ph type="body" sz="quarter" idx="46"/>
          </p:nvPr>
        </p:nvSpPr>
        <p:spPr>
          <a:xfrm>
            <a:off x="5156225" y="4191746"/>
            <a:ext cx="1044000" cy="501650"/>
          </a:xfrm>
        </p:spPr>
        <p:txBody>
          <a:bodyPr/>
          <a:lstStyle>
            <a:lvl1pPr>
              <a:defRPr sz="1000" b="0">
                <a:solidFill>
                  <a:schemeClr val="tx1"/>
                </a:solidFill>
              </a:defRPr>
            </a:lvl1pPr>
          </a:lstStyle>
          <a:p>
            <a:pPr lvl="0"/>
            <a:endParaRPr lang="de-DE"/>
          </a:p>
        </p:txBody>
      </p:sp>
      <p:sp>
        <p:nvSpPr>
          <p:cNvPr id="102" name="Textplatzhalter 67">
            <a:extLst>
              <a:ext uri="{FF2B5EF4-FFF2-40B4-BE49-F238E27FC236}">
                <a16:creationId xmlns:a16="http://schemas.microsoft.com/office/drawing/2014/main" id="{A00D6C16-B34C-5A35-5607-2C42C23C917A}"/>
              </a:ext>
            </a:extLst>
          </p:cNvPr>
          <p:cNvSpPr>
            <a:spLocks noGrp="1"/>
          </p:cNvSpPr>
          <p:nvPr>
            <p:ph type="body" sz="quarter" idx="47"/>
          </p:nvPr>
        </p:nvSpPr>
        <p:spPr>
          <a:xfrm>
            <a:off x="6219684" y="4191746"/>
            <a:ext cx="1044000" cy="501650"/>
          </a:xfrm>
        </p:spPr>
        <p:txBody>
          <a:bodyPr/>
          <a:lstStyle>
            <a:lvl1pPr>
              <a:defRPr sz="1000" b="0">
                <a:solidFill>
                  <a:schemeClr val="tx1"/>
                </a:solidFill>
              </a:defRPr>
            </a:lvl1pPr>
          </a:lstStyle>
          <a:p>
            <a:pPr lvl="0"/>
            <a:endParaRPr lang="de-DE"/>
          </a:p>
        </p:txBody>
      </p:sp>
      <p:sp>
        <p:nvSpPr>
          <p:cNvPr id="103" name="Textplatzhalter 67">
            <a:extLst>
              <a:ext uri="{FF2B5EF4-FFF2-40B4-BE49-F238E27FC236}">
                <a16:creationId xmlns:a16="http://schemas.microsoft.com/office/drawing/2014/main" id="{886BDF17-C293-A63B-EB03-9A9F8FC687C7}"/>
              </a:ext>
            </a:extLst>
          </p:cNvPr>
          <p:cNvSpPr>
            <a:spLocks noGrp="1"/>
          </p:cNvSpPr>
          <p:nvPr>
            <p:ph type="body" sz="quarter" idx="48"/>
          </p:nvPr>
        </p:nvSpPr>
        <p:spPr>
          <a:xfrm>
            <a:off x="7290004" y="4191746"/>
            <a:ext cx="1044000" cy="501650"/>
          </a:xfrm>
        </p:spPr>
        <p:txBody>
          <a:bodyPr/>
          <a:lstStyle>
            <a:lvl1pPr>
              <a:defRPr sz="1000" b="0">
                <a:solidFill>
                  <a:schemeClr val="tx1"/>
                </a:solidFill>
              </a:defRPr>
            </a:lvl1pPr>
          </a:lstStyle>
          <a:p>
            <a:pPr lvl="0"/>
            <a:endParaRPr lang="de-DE"/>
          </a:p>
        </p:txBody>
      </p:sp>
      <p:sp>
        <p:nvSpPr>
          <p:cNvPr id="104" name="Textplatzhalter 67">
            <a:extLst>
              <a:ext uri="{FF2B5EF4-FFF2-40B4-BE49-F238E27FC236}">
                <a16:creationId xmlns:a16="http://schemas.microsoft.com/office/drawing/2014/main" id="{895A344F-29BC-C50E-766A-60155FE38433}"/>
              </a:ext>
            </a:extLst>
          </p:cNvPr>
          <p:cNvSpPr>
            <a:spLocks noGrp="1"/>
          </p:cNvSpPr>
          <p:nvPr>
            <p:ph type="body" sz="quarter" idx="49"/>
          </p:nvPr>
        </p:nvSpPr>
        <p:spPr>
          <a:xfrm>
            <a:off x="2209552" y="931039"/>
            <a:ext cx="744279" cy="501650"/>
          </a:xfrm>
        </p:spPr>
        <p:txBody>
          <a:bodyPr/>
          <a:lstStyle>
            <a:lvl1pPr>
              <a:defRPr sz="1000" b="0">
                <a:solidFill>
                  <a:schemeClr val="tx1"/>
                </a:solidFill>
              </a:defRPr>
            </a:lvl1pPr>
          </a:lstStyle>
          <a:p>
            <a:pPr lvl="0"/>
            <a:endParaRPr lang="de-DE"/>
          </a:p>
        </p:txBody>
      </p:sp>
      <p:sp>
        <p:nvSpPr>
          <p:cNvPr id="105" name="Textplatzhalter 67">
            <a:extLst>
              <a:ext uri="{FF2B5EF4-FFF2-40B4-BE49-F238E27FC236}">
                <a16:creationId xmlns:a16="http://schemas.microsoft.com/office/drawing/2014/main" id="{F12D2FCC-143F-DEC2-B609-6747986EBB94}"/>
              </a:ext>
            </a:extLst>
          </p:cNvPr>
          <p:cNvSpPr>
            <a:spLocks noGrp="1"/>
          </p:cNvSpPr>
          <p:nvPr>
            <p:ph type="body" sz="quarter" idx="50"/>
          </p:nvPr>
        </p:nvSpPr>
        <p:spPr>
          <a:xfrm>
            <a:off x="3260375" y="931039"/>
            <a:ext cx="744279" cy="501650"/>
          </a:xfrm>
        </p:spPr>
        <p:txBody>
          <a:bodyPr/>
          <a:lstStyle>
            <a:lvl1pPr>
              <a:defRPr sz="1000" b="0">
                <a:solidFill>
                  <a:schemeClr val="tx1"/>
                </a:solidFill>
              </a:defRPr>
            </a:lvl1pPr>
          </a:lstStyle>
          <a:p>
            <a:pPr lvl="0"/>
            <a:endParaRPr lang="de-DE"/>
          </a:p>
        </p:txBody>
      </p:sp>
      <p:sp>
        <p:nvSpPr>
          <p:cNvPr id="106" name="Textplatzhalter 67">
            <a:extLst>
              <a:ext uri="{FF2B5EF4-FFF2-40B4-BE49-F238E27FC236}">
                <a16:creationId xmlns:a16="http://schemas.microsoft.com/office/drawing/2014/main" id="{5085813E-1406-94A7-5B44-BAC1A063FA70}"/>
              </a:ext>
            </a:extLst>
          </p:cNvPr>
          <p:cNvSpPr>
            <a:spLocks noGrp="1"/>
          </p:cNvSpPr>
          <p:nvPr>
            <p:ph type="body" sz="quarter" idx="51"/>
          </p:nvPr>
        </p:nvSpPr>
        <p:spPr>
          <a:xfrm>
            <a:off x="4324396" y="931039"/>
            <a:ext cx="744279" cy="501650"/>
          </a:xfrm>
        </p:spPr>
        <p:txBody>
          <a:bodyPr/>
          <a:lstStyle>
            <a:lvl1pPr>
              <a:defRPr sz="1000" b="0">
                <a:solidFill>
                  <a:schemeClr val="tx1"/>
                </a:solidFill>
              </a:defRPr>
            </a:lvl1pPr>
          </a:lstStyle>
          <a:p>
            <a:pPr lvl="0"/>
            <a:endParaRPr lang="de-DE"/>
          </a:p>
        </p:txBody>
      </p:sp>
      <p:sp>
        <p:nvSpPr>
          <p:cNvPr id="107" name="Textplatzhalter 67">
            <a:extLst>
              <a:ext uri="{FF2B5EF4-FFF2-40B4-BE49-F238E27FC236}">
                <a16:creationId xmlns:a16="http://schemas.microsoft.com/office/drawing/2014/main" id="{2BA4B279-0901-9523-C1BD-F305B8A5267E}"/>
              </a:ext>
            </a:extLst>
          </p:cNvPr>
          <p:cNvSpPr>
            <a:spLocks noGrp="1"/>
          </p:cNvSpPr>
          <p:nvPr>
            <p:ph type="body" sz="quarter" idx="52"/>
          </p:nvPr>
        </p:nvSpPr>
        <p:spPr>
          <a:xfrm>
            <a:off x="5401161" y="931039"/>
            <a:ext cx="744279" cy="501650"/>
          </a:xfrm>
        </p:spPr>
        <p:txBody>
          <a:bodyPr/>
          <a:lstStyle>
            <a:lvl1pPr>
              <a:defRPr sz="1000" b="0">
                <a:solidFill>
                  <a:schemeClr val="tx1"/>
                </a:solidFill>
              </a:defRPr>
            </a:lvl1pPr>
          </a:lstStyle>
          <a:p>
            <a:pPr lvl="0"/>
            <a:endParaRPr lang="de-DE"/>
          </a:p>
        </p:txBody>
      </p:sp>
      <p:sp>
        <p:nvSpPr>
          <p:cNvPr id="108" name="Textplatzhalter 67">
            <a:extLst>
              <a:ext uri="{FF2B5EF4-FFF2-40B4-BE49-F238E27FC236}">
                <a16:creationId xmlns:a16="http://schemas.microsoft.com/office/drawing/2014/main" id="{AF426144-91EE-780F-BA59-8EC2514CA4B0}"/>
              </a:ext>
            </a:extLst>
          </p:cNvPr>
          <p:cNvSpPr>
            <a:spLocks noGrp="1"/>
          </p:cNvSpPr>
          <p:nvPr>
            <p:ph type="body" sz="quarter" idx="53"/>
          </p:nvPr>
        </p:nvSpPr>
        <p:spPr>
          <a:xfrm>
            <a:off x="6464620" y="931039"/>
            <a:ext cx="744279" cy="501650"/>
          </a:xfrm>
        </p:spPr>
        <p:txBody>
          <a:bodyPr/>
          <a:lstStyle>
            <a:lvl1pPr>
              <a:defRPr sz="1000" b="0">
                <a:solidFill>
                  <a:schemeClr val="tx1"/>
                </a:solidFill>
              </a:defRPr>
            </a:lvl1pPr>
          </a:lstStyle>
          <a:p>
            <a:pPr lvl="0"/>
            <a:endParaRPr lang="de-DE"/>
          </a:p>
        </p:txBody>
      </p:sp>
      <p:sp>
        <p:nvSpPr>
          <p:cNvPr id="109" name="Textplatzhalter 67">
            <a:extLst>
              <a:ext uri="{FF2B5EF4-FFF2-40B4-BE49-F238E27FC236}">
                <a16:creationId xmlns:a16="http://schemas.microsoft.com/office/drawing/2014/main" id="{93011F5F-5CD6-E9F1-703A-1484B459BB83}"/>
              </a:ext>
            </a:extLst>
          </p:cNvPr>
          <p:cNvSpPr>
            <a:spLocks noGrp="1"/>
          </p:cNvSpPr>
          <p:nvPr>
            <p:ph type="body" sz="quarter" idx="54"/>
          </p:nvPr>
        </p:nvSpPr>
        <p:spPr>
          <a:xfrm>
            <a:off x="7534940" y="931039"/>
            <a:ext cx="744279" cy="501650"/>
          </a:xfrm>
        </p:spPr>
        <p:txBody>
          <a:bodyPr/>
          <a:lstStyle>
            <a:lvl1pPr>
              <a:defRPr sz="1000" b="0">
                <a:solidFill>
                  <a:schemeClr val="tx1"/>
                </a:solidFill>
              </a:defRPr>
            </a:lvl1pPr>
          </a:lstStyle>
          <a:p>
            <a:pPr lvl="0"/>
            <a:endParaRPr lang="de-DE"/>
          </a:p>
        </p:txBody>
      </p:sp>
    </p:spTree>
    <p:extLst>
      <p:ext uri="{BB962C8B-B14F-4D97-AF65-F5344CB8AC3E}">
        <p14:creationId xmlns:p14="http://schemas.microsoft.com/office/powerpoint/2010/main" val="2270271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ersona">
    <p:spTree>
      <p:nvGrpSpPr>
        <p:cNvPr id="1" name=""/>
        <p:cNvGrpSpPr/>
        <p:nvPr/>
      </p:nvGrpSpPr>
      <p:grpSpPr>
        <a:xfrm>
          <a:off x="0" y="0"/>
          <a:ext cx="0" cy="0"/>
          <a:chOff x="0" y="0"/>
          <a:chExt cx="0" cy="0"/>
        </a:xfrm>
      </p:grpSpPr>
      <p:sp>
        <p:nvSpPr>
          <p:cNvPr id="14" name="Rechteck 13"/>
          <p:cNvSpPr/>
          <p:nvPr userDrawn="1"/>
        </p:nvSpPr>
        <p:spPr>
          <a:xfrm>
            <a:off x="6090004" y="2887260"/>
            <a:ext cx="2621989" cy="1741984"/>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Rechteck 12"/>
          <p:cNvSpPr/>
          <p:nvPr userDrawn="1"/>
        </p:nvSpPr>
        <p:spPr>
          <a:xfrm>
            <a:off x="6090004" y="994807"/>
            <a:ext cx="2621989" cy="167912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userDrawn="1"/>
        </p:nvSpPr>
        <p:spPr>
          <a:xfrm>
            <a:off x="2564288" y="994807"/>
            <a:ext cx="3308973" cy="3634438"/>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Rechteck 14"/>
          <p:cNvSpPr/>
          <p:nvPr userDrawn="1"/>
        </p:nvSpPr>
        <p:spPr>
          <a:xfrm>
            <a:off x="431992" y="994806"/>
            <a:ext cx="1890000" cy="363443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10" name="Textplatzhalter 9"/>
          <p:cNvSpPr>
            <a:spLocks noGrp="1"/>
          </p:cNvSpPr>
          <p:nvPr>
            <p:ph type="body" sz="quarter" idx="17" hasCustomPrompt="1"/>
          </p:nvPr>
        </p:nvSpPr>
        <p:spPr>
          <a:xfrm>
            <a:off x="431992" y="994807"/>
            <a:ext cx="1889177" cy="484935"/>
          </a:xfrm>
          <a:solidFill>
            <a:schemeClr val="tx2"/>
          </a:solidFill>
          <a:ln>
            <a:solidFill>
              <a:schemeClr val="tx2"/>
            </a:solidFill>
          </a:ln>
        </p:spPr>
        <p:txBody>
          <a:bodyPr lIns="144000" tIns="144000" rIns="144000" bIns="144000" anchor="ctr" anchorCtr="0"/>
          <a:lstStyle>
            <a:lvl1pPr>
              <a:defRPr sz="1200">
                <a:solidFill>
                  <a:schemeClr val="bg1"/>
                </a:solidFill>
              </a:defRPr>
            </a:lvl1pPr>
          </a:lstStyle>
          <a:p>
            <a:pPr lvl="0"/>
            <a:r>
              <a:rPr lang="de-DE"/>
              <a:t>Max Mustermann</a:t>
            </a:r>
          </a:p>
        </p:txBody>
      </p:sp>
      <p:sp>
        <p:nvSpPr>
          <p:cNvPr id="17" name="Textplatzhalter 16"/>
          <p:cNvSpPr>
            <a:spLocks noGrp="1"/>
          </p:cNvSpPr>
          <p:nvPr>
            <p:ph type="body" sz="quarter" idx="18"/>
          </p:nvPr>
        </p:nvSpPr>
        <p:spPr>
          <a:xfrm>
            <a:off x="431992" y="2673927"/>
            <a:ext cx="1889177" cy="1955318"/>
          </a:xfrm>
        </p:spPr>
        <p:txBody>
          <a:bodyPr lIns="144000" tIns="144000" rIns="144000" bIns="144000"/>
          <a:lstStyle>
            <a:lvl1pPr>
              <a:defRPr sz="900" b="0">
                <a:solidFill>
                  <a:schemeClr val="accent4"/>
                </a:solidFill>
              </a:defRPr>
            </a:lvl1pPr>
          </a:lstStyle>
          <a:p>
            <a:pPr lvl="0"/>
            <a:r>
              <a:rPr lang="de-DE" dirty="0"/>
              <a:t>Mastertextformat bearbeiten</a:t>
            </a:r>
          </a:p>
        </p:txBody>
      </p:sp>
      <p:sp>
        <p:nvSpPr>
          <p:cNvPr id="18" name="Textplatzhalter 16"/>
          <p:cNvSpPr>
            <a:spLocks noGrp="1"/>
          </p:cNvSpPr>
          <p:nvPr>
            <p:ph type="body" sz="quarter" idx="19"/>
          </p:nvPr>
        </p:nvSpPr>
        <p:spPr>
          <a:xfrm>
            <a:off x="2563465" y="994806"/>
            <a:ext cx="3309796" cy="3658974"/>
          </a:xfrm>
        </p:spPr>
        <p:txBody>
          <a:bodyPr lIns="144000" tIns="144000" rIns="144000" bIns="144000"/>
          <a:lstStyle>
            <a:lvl1pPr>
              <a:lnSpc>
                <a:spcPts val="1200"/>
              </a:lnSpc>
              <a:spcBef>
                <a:spcPts val="1200"/>
              </a:spcBef>
              <a:defRPr sz="900" b="1">
                <a:solidFill>
                  <a:schemeClr val="accent4"/>
                </a:solidFill>
              </a:defRPr>
            </a:lvl1pPr>
            <a:lvl2pPr>
              <a:lnSpc>
                <a:spcPts val="1200"/>
              </a:lnSpc>
              <a:spcBef>
                <a:spcPts val="0"/>
              </a:spcBef>
              <a:defRPr sz="900" b="0">
                <a:solidFill>
                  <a:schemeClr val="accent4"/>
                </a:solidFill>
              </a:defRPr>
            </a:lvl2pPr>
          </a:lstStyle>
          <a:p>
            <a:pPr lvl="0"/>
            <a:r>
              <a:rPr lang="de-DE"/>
              <a:t>Mastertextformat bearbeiten</a:t>
            </a:r>
          </a:p>
          <a:p>
            <a:pPr lvl="1"/>
            <a:r>
              <a:rPr lang="de-DE"/>
              <a:t>Zweite Ebene</a:t>
            </a:r>
          </a:p>
        </p:txBody>
      </p:sp>
      <p:sp>
        <p:nvSpPr>
          <p:cNvPr id="19" name="Textplatzhalter 16"/>
          <p:cNvSpPr>
            <a:spLocks noGrp="1"/>
          </p:cNvSpPr>
          <p:nvPr>
            <p:ph type="body" sz="quarter" idx="20"/>
          </p:nvPr>
        </p:nvSpPr>
        <p:spPr>
          <a:xfrm>
            <a:off x="6090004" y="994807"/>
            <a:ext cx="2621989" cy="1679120"/>
          </a:xfrm>
        </p:spPr>
        <p:txBody>
          <a:bodyPr lIns="144000" tIns="144000" rIns="144000" bIns="144000"/>
          <a:lstStyle>
            <a:lvl1pPr>
              <a:lnSpc>
                <a:spcPts val="1200"/>
              </a:lnSpc>
              <a:spcBef>
                <a:spcPts val="1200"/>
              </a:spcBef>
              <a:defRPr sz="900" b="1">
                <a:solidFill>
                  <a:schemeClr val="accent4"/>
                </a:solidFill>
              </a:defRPr>
            </a:lvl1pPr>
            <a:lvl2pPr>
              <a:lnSpc>
                <a:spcPts val="1200"/>
              </a:lnSpc>
              <a:spcBef>
                <a:spcPts val="0"/>
              </a:spcBef>
              <a:defRPr sz="900" b="0">
                <a:solidFill>
                  <a:schemeClr val="accent4"/>
                </a:solidFill>
              </a:defRPr>
            </a:lvl2pPr>
          </a:lstStyle>
          <a:p>
            <a:pPr lvl="0"/>
            <a:r>
              <a:rPr lang="de-DE" dirty="0"/>
              <a:t>Mastertextformat bearbeiten</a:t>
            </a:r>
          </a:p>
          <a:p>
            <a:pPr lvl="1"/>
            <a:r>
              <a:rPr lang="de-DE" dirty="0"/>
              <a:t>Zweite Ebene</a:t>
            </a:r>
          </a:p>
        </p:txBody>
      </p:sp>
      <p:sp>
        <p:nvSpPr>
          <p:cNvPr id="20" name="Textplatzhalter 16"/>
          <p:cNvSpPr>
            <a:spLocks noGrp="1"/>
          </p:cNvSpPr>
          <p:nvPr>
            <p:ph type="body" sz="quarter" idx="21"/>
          </p:nvPr>
        </p:nvSpPr>
        <p:spPr>
          <a:xfrm>
            <a:off x="6090004" y="2887259"/>
            <a:ext cx="2621989" cy="1741985"/>
          </a:xfrm>
        </p:spPr>
        <p:txBody>
          <a:bodyPr lIns="144000" tIns="144000" rIns="144000" bIns="144000"/>
          <a:lstStyle>
            <a:lvl1pPr>
              <a:lnSpc>
                <a:spcPts val="1200"/>
              </a:lnSpc>
              <a:spcBef>
                <a:spcPts val="1200"/>
              </a:spcBef>
              <a:defRPr sz="900" b="1">
                <a:solidFill>
                  <a:schemeClr val="accent4"/>
                </a:solidFill>
              </a:defRPr>
            </a:lvl1pPr>
            <a:lvl2pPr>
              <a:lnSpc>
                <a:spcPts val="1200"/>
              </a:lnSpc>
              <a:spcBef>
                <a:spcPts val="0"/>
              </a:spcBef>
              <a:defRPr sz="900" b="0">
                <a:solidFill>
                  <a:schemeClr val="accent4"/>
                </a:solidFill>
              </a:defRPr>
            </a:lvl2pPr>
          </a:lstStyle>
          <a:p>
            <a:pPr lvl="0"/>
            <a:r>
              <a:rPr lang="de-DE" dirty="0"/>
              <a:t>Mastertextformat bearbeiten</a:t>
            </a:r>
          </a:p>
          <a:p>
            <a:pPr lvl="1"/>
            <a:r>
              <a:rPr lang="de-DE" dirty="0"/>
              <a:t>Zweite Ebene</a:t>
            </a:r>
          </a:p>
        </p:txBody>
      </p:sp>
      <p:sp>
        <p:nvSpPr>
          <p:cNvPr id="4" name="Bildplatzhalter 3"/>
          <p:cNvSpPr>
            <a:spLocks noGrp="1"/>
          </p:cNvSpPr>
          <p:nvPr>
            <p:ph type="pic" sz="quarter" idx="22" hasCustomPrompt="1"/>
          </p:nvPr>
        </p:nvSpPr>
        <p:spPr>
          <a:xfrm>
            <a:off x="789052" y="1611769"/>
            <a:ext cx="1188000" cy="1188000"/>
          </a:xfrm>
          <a:prstGeom prst="ellipse">
            <a:avLst/>
          </a:prstGeom>
          <a:solidFill>
            <a:schemeClr val="bg1"/>
          </a:solidFill>
          <a:ln w="3175">
            <a:solidFill>
              <a:schemeClr val="tx2"/>
            </a:solidFill>
          </a:ln>
        </p:spPr>
        <p:txBody>
          <a:bodyPr anchor="ctr" anchorCtr="0"/>
          <a:lstStyle>
            <a:lvl1pPr algn="ctr">
              <a:defRPr/>
            </a:lvl1pPr>
          </a:lstStyle>
          <a:p>
            <a:r>
              <a:rPr lang="de-DE"/>
              <a:t>Foto</a:t>
            </a:r>
          </a:p>
        </p:txBody>
      </p:sp>
      <p:sp>
        <p:nvSpPr>
          <p:cNvPr id="7" name="Titel 6"/>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3696820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öcke mit Pictogrammen">
    <p:spTree>
      <p:nvGrpSpPr>
        <p:cNvPr id="1" name=""/>
        <p:cNvGrpSpPr/>
        <p:nvPr/>
      </p:nvGrpSpPr>
      <p:grpSpPr>
        <a:xfrm>
          <a:off x="0" y="0"/>
          <a:ext cx="0" cy="0"/>
          <a:chOff x="0" y="0"/>
          <a:chExt cx="0" cy="0"/>
        </a:xfrm>
      </p:grpSpPr>
      <p:sp>
        <p:nvSpPr>
          <p:cNvPr id="12" name="Textplatzhalter 11"/>
          <p:cNvSpPr>
            <a:spLocks noGrp="1"/>
          </p:cNvSpPr>
          <p:nvPr>
            <p:ph type="body" sz="quarter" idx="17" hasCustomPrompt="1"/>
          </p:nvPr>
        </p:nvSpPr>
        <p:spPr>
          <a:xfrm>
            <a:off x="431991" y="1220320"/>
            <a:ext cx="4032000" cy="871200"/>
          </a:xfrm>
          <a:solidFill>
            <a:schemeClr val="bg2"/>
          </a:solidFill>
          <a:ln>
            <a:solidFill>
              <a:schemeClr val="bg2"/>
            </a:solidFill>
          </a:ln>
        </p:spPr>
        <p:txBody>
          <a:bodyPr lIns="144000" tIns="108000" rIns="720000" bIns="144000"/>
          <a:lstStyle>
            <a:lvl1pPr>
              <a:lnSpc>
                <a:spcPts val="1600"/>
              </a:lnSpc>
              <a:defRPr sz="1100" b="0">
                <a:solidFill>
                  <a:schemeClr val="accent4"/>
                </a:solidFill>
              </a:defRPr>
            </a:lvl1pPr>
            <a:lvl2pPr>
              <a:lnSpc>
                <a:spcPts val="1400"/>
              </a:lnSpc>
              <a:defRPr sz="1000"/>
            </a:lvl2pPr>
            <a:lvl3pPr>
              <a:lnSpc>
                <a:spcPts val="1400"/>
              </a:lnSpc>
              <a:defRPr sz="1000"/>
            </a:lvl3pPr>
            <a:lvl4pPr>
              <a:lnSpc>
                <a:spcPts val="1400"/>
              </a:lnSpc>
              <a:defRPr sz="1000"/>
            </a:lvl4pPr>
            <a:lvl5pPr>
              <a:lnSpc>
                <a:spcPts val="1400"/>
              </a:lnSpc>
              <a:defRPr sz="1000"/>
            </a:lvl5pPr>
          </a:lstStyle>
          <a:p>
            <a:pPr lvl="0"/>
            <a:r>
              <a:rPr lang="de-DE"/>
              <a:t>Welches Problem soll gelöst werden?</a:t>
            </a:r>
            <a:br>
              <a:rPr lang="de-DE"/>
            </a:br>
            <a:r>
              <a:rPr lang="de-DE"/>
              <a:t>Welcher Bedarf der Zielgruppe soll mit den</a:t>
            </a:r>
            <a:br>
              <a:rPr lang="de-DE"/>
            </a:br>
            <a:r>
              <a:rPr lang="de-DE"/>
              <a:t>Vorhaben adressiert werden?</a:t>
            </a:r>
          </a:p>
        </p:txBody>
      </p:sp>
      <p:sp>
        <p:nvSpPr>
          <p:cNvPr id="13" name="Textplatzhalter 11"/>
          <p:cNvSpPr>
            <a:spLocks noGrp="1"/>
          </p:cNvSpPr>
          <p:nvPr>
            <p:ph type="body" sz="quarter" idx="18" hasCustomPrompt="1"/>
          </p:nvPr>
        </p:nvSpPr>
        <p:spPr>
          <a:xfrm>
            <a:off x="4679993" y="1220321"/>
            <a:ext cx="4032000" cy="871200"/>
          </a:xfrm>
          <a:solidFill>
            <a:schemeClr val="bg2"/>
          </a:solidFill>
          <a:ln>
            <a:solidFill>
              <a:schemeClr val="bg2"/>
            </a:solidFill>
          </a:ln>
        </p:spPr>
        <p:txBody>
          <a:bodyPr lIns="144000" tIns="108000" rIns="720000" bIns="144000"/>
          <a:lstStyle>
            <a:lvl1pPr>
              <a:lnSpc>
                <a:spcPts val="1600"/>
              </a:lnSpc>
              <a:defRPr sz="1100" b="0">
                <a:solidFill>
                  <a:schemeClr val="accent4"/>
                </a:solidFill>
              </a:defRPr>
            </a:lvl1pPr>
            <a:lvl2pPr>
              <a:lnSpc>
                <a:spcPts val="1400"/>
              </a:lnSpc>
              <a:defRPr sz="1000"/>
            </a:lvl2pPr>
            <a:lvl3pPr>
              <a:lnSpc>
                <a:spcPts val="1400"/>
              </a:lnSpc>
              <a:defRPr sz="1000"/>
            </a:lvl3pPr>
            <a:lvl4pPr>
              <a:lnSpc>
                <a:spcPts val="1400"/>
              </a:lnSpc>
              <a:defRPr sz="1000"/>
            </a:lvl4pPr>
            <a:lvl5pPr>
              <a:lnSpc>
                <a:spcPts val="1400"/>
              </a:lnSpc>
              <a:defRPr sz="1000"/>
            </a:lvl5pPr>
          </a:lstStyle>
          <a:p>
            <a:pPr lvl="0"/>
            <a:r>
              <a:rPr lang="de-DE"/>
              <a:t>Wer ist die Zielgruppe?</a:t>
            </a:r>
            <a:br>
              <a:rPr lang="de-DE"/>
            </a:br>
            <a:r>
              <a:rPr lang="de-DE"/>
              <a:t>Wie erreicht man diese?</a:t>
            </a:r>
          </a:p>
        </p:txBody>
      </p:sp>
      <p:sp>
        <p:nvSpPr>
          <p:cNvPr id="14" name="Textplatzhalter 11"/>
          <p:cNvSpPr>
            <a:spLocks noGrp="1"/>
          </p:cNvSpPr>
          <p:nvPr>
            <p:ph type="body" sz="quarter" idx="19" hasCustomPrompt="1"/>
          </p:nvPr>
        </p:nvSpPr>
        <p:spPr>
          <a:xfrm>
            <a:off x="431991" y="2414775"/>
            <a:ext cx="4032000" cy="871200"/>
          </a:xfrm>
          <a:solidFill>
            <a:schemeClr val="bg2"/>
          </a:solidFill>
          <a:ln>
            <a:solidFill>
              <a:schemeClr val="bg2"/>
            </a:solidFill>
          </a:ln>
        </p:spPr>
        <p:txBody>
          <a:bodyPr lIns="144000" tIns="108000" rIns="720000" bIns="144000"/>
          <a:lstStyle>
            <a:lvl1pPr>
              <a:lnSpc>
                <a:spcPts val="1600"/>
              </a:lnSpc>
              <a:defRPr sz="1100" b="0">
                <a:solidFill>
                  <a:schemeClr val="accent4"/>
                </a:solidFill>
              </a:defRPr>
            </a:lvl1pPr>
            <a:lvl2pPr>
              <a:lnSpc>
                <a:spcPts val="1400"/>
              </a:lnSpc>
              <a:defRPr sz="1000"/>
            </a:lvl2pPr>
            <a:lvl3pPr>
              <a:lnSpc>
                <a:spcPts val="1400"/>
              </a:lnSpc>
              <a:defRPr sz="1000"/>
            </a:lvl3pPr>
            <a:lvl4pPr>
              <a:lnSpc>
                <a:spcPts val="1400"/>
              </a:lnSpc>
              <a:defRPr sz="1000"/>
            </a:lvl4pPr>
            <a:lvl5pPr>
              <a:lnSpc>
                <a:spcPts val="1400"/>
              </a:lnSpc>
              <a:defRPr sz="1000"/>
            </a:lvl5pPr>
          </a:lstStyle>
          <a:p>
            <a:pPr lvl="0"/>
            <a:r>
              <a:rPr lang="de-DE"/>
              <a:t>Was ist das Ziel des Projektes?</a:t>
            </a:r>
            <a:br>
              <a:rPr lang="de-DE"/>
            </a:br>
            <a:r>
              <a:rPr lang="de-DE"/>
              <a:t>Welche Maßnahmen sollen dafür</a:t>
            </a:r>
            <a:br>
              <a:rPr lang="de-DE"/>
            </a:br>
            <a:r>
              <a:rPr lang="de-DE"/>
              <a:t>umgesetzt werden?</a:t>
            </a:r>
          </a:p>
        </p:txBody>
      </p:sp>
      <p:sp>
        <p:nvSpPr>
          <p:cNvPr id="15" name="Textplatzhalter 11"/>
          <p:cNvSpPr>
            <a:spLocks noGrp="1"/>
          </p:cNvSpPr>
          <p:nvPr>
            <p:ph type="body" sz="quarter" idx="20" hasCustomPrompt="1"/>
          </p:nvPr>
        </p:nvSpPr>
        <p:spPr>
          <a:xfrm>
            <a:off x="431991" y="3643904"/>
            <a:ext cx="4032000" cy="871200"/>
          </a:xfrm>
          <a:solidFill>
            <a:schemeClr val="bg2"/>
          </a:solidFill>
          <a:ln>
            <a:solidFill>
              <a:schemeClr val="bg2"/>
            </a:solidFill>
          </a:ln>
        </p:spPr>
        <p:txBody>
          <a:bodyPr lIns="144000" tIns="108000" rIns="720000" bIns="144000"/>
          <a:lstStyle>
            <a:lvl1pPr>
              <a:lnSpc>
                <a:spcPts val="1600"/>
              </a:lnSpc>
              <a:defRPr sz="1100" b="0">
                <a:solidFill>
                  <a:schemeClr val="accent4"/>
                </a:solidFill>
              </a:defRPr>
            </a:lvl1pPr>
            <a:lvl2pPr>
              <a:lnSpc>
                <a:spcPts val="1400"/>
              </a:lnSpc>
              <a:defRPr sz="1000"/>
            </a:lvl2pPr>
            <a:lvl3pPr>
              <a:lnSpc>
                <a:spcPts val="1400"/>
              </a:lnSpc>
              <a:defRPr sz="1000"/>
            </a:lvl3pPr>
            <a:lvl4pPr>
              <a:lnSpc>
                <a:spcPts val="1400"/>
              </a:lnSpc>
              <a:defRPr sz="1000"/>
            </a:lvl4pPr>
            <a:lvl5pPr>
              <a:lnSpc>
                <a:spcPts val="1400"/>
              </a:lnSpc>
              <a:defRPr sz="1000"/>
            </a:lvl5pPr>
          </a:lstStyle>
          <a:p>
            <a:pPr lvl="0"/>
            <a:r>
              <a:rPr lang="de-DE"/>
              <a:t>Was macht das Vorhaben besonders?</a:t>
            </a:r>
            <a:br>
              <a:rPr lang="de-DE"/>
            </a:br>
            <a:r>
              <a:rPr lang="de-DE"/>
              <a:t>Wie hebt es sich von bestehenden</a:t>
            </a:r>
            <a:br>
              <a:rPr lang="de-DE"/>
            </a:br>
            <a:r>
              <a:rPr lang="de-DE"/>
              <a:t>Angeboten ab?</a:t>
            </a:r>
          </a:p>
        </p:txBody>
      </p:sp>
      <p:sp>
        <p:nvSpPr>
          <p:cNvPr id="16" name="Textplatzhalter 11"/>
          <p:cNvSpPr>
            <a:spLocks noGrp="1"/>
          </p:cNvSpPr>
          <p:nvPr>
            <p:ph type="body" sz="quarter" idx="21" hasCustomPrompt="1"/>
          </p:nvPr>
        </p:nvSpPr>
        <p:spPr>
          <a:xfrm>
            <a:off x="4679993" y="2414776"/>
            <a:ext cx="4032000" cy="2100328"/>
          </a:xfrm>
          <a:solidFill>
            <a:schemeClr val="bg2"/>
          </a:solidFill>
          <a:ln>
            <a:solidFill>
              <a:schemeClr val="bg2"/>
            </a:solidFill>
          </a:ln>
        </p:spPr>
        <p:txBody>
          <a:bodyPr lIns="144000" tIns="108000" rIns="720000" bIns="144000"/>
          <a:lstStyle>
            <a:lvl1pPr>
              <a:lnSpc>
                <a:spcPts val="1600"/>
              </a:lnSpc>
              <a:defRPr sz="1100" b="0">
                <a:solidFill>
                  <a:schemeClr val="accent4"/>
                </a:solidFill>
              </a:defRPr>
            </a:lvl1pPr>
            <a:lvl2pPr>
              <a:lnSpc>
                <a:spcPts val="1400"/>
              </a:lnSpc>
              <a:defRPr sz="1000"/>
            </a:lvl2pPr>
            <a:lvl3pPr>
              <a:lnSpc>
                <a:spcPts val="1400"/>
              </a:lnSpc>
              <a:defRPr sz="1000"/>
            </a:lvl3pPr>
            <a:lvl4pPr>
              <a:lnSpc>
                <a:spcPts val="1400"/>
              </a:lnSpc>
              <a:defRPr sz="1000"/>
            </a:lvl4pPr>
            <a:lvl5pPr>
              <a:lnSpc>
                <a:spcPts val="1400"/>
              </a:lnSpc>
              <a:defRPr sz="1000"/>
            </a:lvl5pPr>
          </a:lstStyle>
          <a:p>
            <a:pPr lvl="0"/>
            <a:r>
              <a:rPr lang="de-DE"/>
              <a:t>Welche Veränderung soll durch das Projekt bei</a:t>
            </a:r>
            <a:br>
              <a:rPr lang="de-DE"/>
            </a:br>
            <a:r>
              <a:rPr lang="de-DE"/>
              <a:t>der Zielgruppe erreicht werden?</a:t>
            </a:r>
            <a:br>
              <a:rPr lang="de-DE"/>
            </a:br>
            <a:r>
              <a:rPr lang="de-DE"/>
              <a:t>Welche Veränderung wird auf der</a:t>
            </a:r>
            <a:br>
              <a:rPr lang="de-DE"/>
            </a:br>
            <a:r>
              <a:rPr lang="de-DE"/>
              <a:t>gesellschaftlichen Ebene angestrebt?</a:t>
            </a:r>
            <a:br>
              <a:rPr lang="de-DE"/>
            </a:br>
            <a:r>
              <a:rPr lang="de-DE"/>
              <a:t>Wie wird diese Wirkung evaluiert?</a:t>
            </a:r>
          </a:p>
        </p:txBody>
      </p:sp>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hasCustomPrompt="1"/>
          </p:nvPr>
        </p:nvSpPr>
        <p:spPr>
          <a:xfrm>
            <a:off x="431991" y="966251"/>
            <a:ext cx="4032000" cy="240429"/>
          </a:xfrm>
        </p:spPr>
        <p:txBody>
          <a:bodyPr/>
          <a:lstStyle>
            <a:lvl1pPr>
              <a:lnSpc>
                <a:spcPct val="100000"/>
              </a:lnSpc>
              <a:tabLst>
                <a:tab pos="360363" algn="l"/>
              </a:tabLst>
              <a:defRPr sz="1200" b="1" baseline="0">
                <a:solidFill>
                  <a:schemeClr val="tx2"/>
                </a:solidFill>
              </a:defRPr>
            </a:lvl1pPr>
          </a:lstStyle>
          <a:p>
            <a:pPr lvl="0"/>
            <a:r>
              <a:rPr lang="de-DE"/>
              <a:t>Mastertextformat bearbeiten</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8" name="Content Placeholder 2"/>
          <p:cNvSpPr>
            <a:spLocks noGrp="1"/>
          </p:cNvSpPr>
          <p:nvPr>
            <p:ph idx="13" hasCustomPrompt="1"/>
          </p:nvPr>
        </p:nvSpPr>
        <p:spPr>
          <a:xfrm>
            <a:off x="4679993" y="966251"/>
            <a:ext cx="4032000" cy="240429"/>
          </a:xfrm>
        </p:spPr>
        <p:txBody>
          <a:bodyPr/>
          <a:lstStyle>
            <a:lvl1pPr>
              <a:lnSpc>
                <a:spcPct val="100000"/>
              </a:lnSpc>
              <a:tabLst>
                <a:tab pos="360363" algn="l"/>
              </a:tabLst>
              <a:defRPr sz="1200" b="1" baseline="0">
                <a:solidFill>
                  <a:schemeClr val="tx2"/>
                </a:solidFill>
              </a:defRPr>
            </a:lvl1pPr>
          </a:lstStyle>
          <a:p>
            <a:pPr lvl="0"/>
            <a:r>
              <a:rPr lang="de-DE"/>
              <a:t>Mastertextformat bearbeiten</a:t>
            </a:r>
            <a:endParaRPr lang="en-US"/>
          </a:p>
        </p:txBody>
      </p:sp>
      <p:sp>
        <p:nvSpPr>
          <p:cNvPr id="9" name="Content Placeholder 2"/>
          <p:cNvSpPr>
            <a:spLocks noGrp="1"/>
          </p:cNvSpPr>
          <p:nvPr>
            <p:ph idx="14" hasCustomPrompt="1"/>
          </p:nvPr>
        </p:nvSpPr>
        <p:spPr>
          <a:xfrm>
            <a:off x="431991" y="2164417"/>
            <a:ext cx="4032000" cy="240429"/>
          </a:xfrm>
        </p:spPr>
        <p:txBody>
          <a:bodyPr/>
          <a:lstStyle>
            <a:lvl1pPr>
              <a:lnSpc>
                <a:spcPct val="100000"/>
              </a:lnSpc>
              <a:tabLst>
                <a:tab pos="360363" algn="l"/>
              </a:tabLst>
              <a:defRPr sz="1200" b="1" baseline="0">
                <a:solidFill>
                  <a:schemeClr val="tx2"/>
                </a:solidFill>
              </a:defRPr>
            </a:lvl1pPr>
          </a:lstStyle>
          <a:p>
            <a:pPr lvl="0"/>
            <a:r>
              <a:rPr lang="de-DE"/>
              <a:t>Mastertextformat bearbeiten</a:t>
            </a:r>
            <a:endParaRPr lang="en-US"/>
          </a:p>
        </p:txBody>
      </p:sp>
      <p:sp>
        <p:nvSpPr>
          <p:cNvPr id="10" name="Content Placeholder 2"/>
          <p:cNvSpPr>
            <a:spLocks noGrp="1"/>
          </p:cNvSpPr>
          <p:nvPr>
            <p:ph idx="15" hasCustomPrompt="1"/>
          </p:nvPr>
        </p:nvSpPr>
        <p:spPr>
          <a:xfrm>
            <a:off x="431991" y="3383362"/>
            <a:ext cx="4032000" cy="240429"/>
          </a:xfrm>
        </p:spPr>
        <p:txBody>
          <a:bodyPr/>
          <a:lstStyle>
            <a:lvl1pPr>
              <a:lnSpc>
                <a:spcPct val="100000"/>
              </a:lnSpc>
              <a:tabLst>
                <a:tab pos="360363" algn="l"/>
              </a:tabLst>
              <a:defRPr sz="1200" b="1" baseline="0">
                <a:solidFill>
                  <a:schemeClr val="tx2"/>
                </a:solidFill>
              </a:defRPr>
            </a:lvl1pPr>
          </a:lstStyle>
          <a:p>
            <a:pPr lvl="0"/>
            <a:r>
              <a:rPr lang="de-DE"/>
              <a:t>Mastertextformat bearbeiten</a:t>
            </a:r>
            <a:endParaRPr lang="en-US"/>
          </a:p>
        </p:txBody>
      </p:sp>
      <p:sp>
        <p:nvSpPr>
          <p:cNvPr id="11" name="Content Placeholder 2"/>
          <p:cNvSpPr>
            <a:spLocks noGrp="1"/>
          </p:cNvSpPr>
          <p:nvPr>
            <p:ph idx="16" hasCustomPrompt="1"/>
          </p:nvPr>
        </p:nvSpPr>
        <p:spPr>
          <a:xfrm>
            <a:off x="4679993" y="2164417"/>
            <a:ext cx="4032000" cy="240429"/>
          </a:xfrm>
        </p:spPr>
        <p:txBody>
          <a:bodyPr/>
          <a:lstStyle>
            <a:lvl1pPr>
              <a:lnSpc>
                <a:spcPct val="100000"/>
              </a:lnSpc>
              <a:tabLst>
                <a:tab pos="360363" algn="l"/>
              </a:tabLst>
              <a:defRPr sz="1200" b="1" baseline="0">
                <a:solidFill>
                  <a:schemeClr val="tx2"/>
                </a:solidFill>
              </a:defRPr>
            </a:lvl1pPr>
          </a:lstStyle>
          <a:p>
            <a:pPr lvl="0"/>
            <a:r>
              <a:rPr lang="de-DE"/>
              <a:t>Mastertextformat bearbeiten</a:t>
            </a:r>
            <a:endParaRPr lang="en-US"/>
          </a:p>
        </p:txBody>
      </p:sp>
    </p:spTree>
    <p:extLst>
      <p:ext uri="{BB962C8B-B14F-4D97-AF65-F5344CB8AC3E}">
        <p14:creationId xmlns:p14="http://schemas.microsoft.com/office/powerpoint/2010/main" val="1535613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Inhalt breit">
    <p:spTree>
      <p:nvGrpSpPr>
        <p:cNvPr id="1" name=""/>
        <p:cNvGrpSpPr/>
        <p:nvPr/>
      </p:nvGrpSpPr>
      <p:grpSpPr>
        <a:xfrm>
          <a:off x="0" y="0"/>
          <a:ext cx="0" cy="0"/>
          <a:chOff x="0" y="0"/>
          <a:chExt cx="0" cy="0"/>
        </a:xfrm>
      </p:grpSpPr>
      <p:sp>
        <p:nvSpPr>
          <p:cNvPr id="2" name="Title 1"/>
          <p:cNvSpPr>
            <a:spLocks noGrp="1"/>
          </p:cNvSpPr>
          <p:nvPr>
            <p:ph type="title"/>
          </p:nvPr>
        </p:nvSpPr>
        <p:spPr>
          <a:xfrm>
            <a:off x="431991" y="719988"/>
            <a:ext cx="8280000" cy="589318"/>
          </a:xfrm>
        </p:spPr>
        <p:txBody>
          <a:bodyPr/>
          <a:lstStyle/>
          <a:p>
            <a:r>
              <a:rPr lang="de-DE"/>
              <a:t>Mastertitelformat bearbeiten</a:t>
            </a:r>
            <a:endParaRPr lang="en-US"/>
          </a:p>
        </p:txBody>
      </p:sp>
      <p:sp>
        <p:nvSpPr>
          <p:cNvPr id="3" name="Content Placeholder 2"/>
          <p:cNvSpPr>
            <a:spLocks noGrp="1"/>
          </p:cNvSpPr>
          <p:nvPr>
            <p:ph idx="1" hasCustomPrompt="1"/>
          </p:nvPr>
        </p:nvSpPr>
        <p:spPr>
          <a:xfrm>
            <a:off x="431991" y="1394938"/>
            <a:ext cx="8280000" cy="3159342"/>
          </a:xfrm>
        </p:spPr>
        <p:txBody>
          <a:bodyPr/>
          <a:lstStyle>
            <a:lvl1pPr>
              <a:lnSpc>
                <a:spcPts val="2400"/>
              </a:lnSpc>
              <a:tabLst>
                <a:tab pos="360363" algn="l"/>
              </a:tabLst>
              <a:defRPr b="0">
                <a:solidFill>
                  <a:schemeClr val="tx1"/>
                </a:solidFill>
              </a:defRPr>
            </a:lvl1pPr>
          </a:lstStyle>
          <a:p>
            <a:pPr lvl="0"/>
            <a:r>
              <a:rPr lang="de-DE"/>
              <a:t>Mastertextformat bearbeiten</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Tree>
    <p:extLst>
      <p:ext uri="{BB962C8B-B14F-4D97-AF65-F5344CB8AC3E}">
        <p14:creationId xmlns:p14="http://schemas.microsoft.com/office/powerpoint/2010/main" val="627804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intergrund blau">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4" name="Rechteck 3"/>
          <p:cNvSpPr/>
          <p:nvPr userDrawn="1"/>
        </p:nvSpPr>
        <p:spPr>
          <a:xfrm>
            <a:off x="431990" y="1004455"/>
            <a:ext cx="8280000" cy="3551282"/>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itel 2"/>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2340043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WOT-Analyse">
    <p:spTree>
      <p:nvGrpSpPr>
        <p:cNvPr id="1" name=""/>
        <p:cNvGrpSpPr/>
        <p:nvPr/>
      </p:nvGrpSpPr>
      <p:grpSpPr>
        <a:xfrm>
          <a:off x="0" y="0"/>
          <a:ext cx="0" cy="0"/>
          <a:chOff x="0" y="0"/>
          <a:chExt cx="0" cy="0"/>
        </a:xfrm>
      </p:grpSpPr>
      <p:sp>
        <p:nvSpPr>
          <p:cNvPr id="21" name="Rechteck 20"/>
          <p:cNvSpPr/>
          <p:nvPr userDrawn="1"/>
        </p:nvSpPr>
        <p:spPr>
          <a:xfrm>
            <a:off x="971991" y="1034776"/>
            <a:ext cx="7200000" cy="307800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Content Placeholder 2"/>
          <p:cNvSpPr>
            <a:spLocks noGrp="1"/>
          </p:cNvSpPr>
          <p:nvPr>
            <p:ph idx="13" hasCustomPrompt="1"/>
          </p:nvPr>
        </p:nvSpPr>
        <p:spPr>
          <a:xfrm>
            <a:off x="971991" y="2575576"/>
            <a:ext cx="3600000" cy="1540800"/>
          </a:xfrm>
          <a:noFill/>
          <a:ln>
            <a:noFill/>
          </a:ln>
        </p:spPr>
        <p:txBody>
          <a:bodyPr anchor="ctr" anchorCtr="0"/>
          <a:lstStyle>
            <a:lvl1pPr algn="ctr">
              <a:lnSpc>
                <a:spcPts val="2400"/>
              </a:lnSpc>
              <a:tabLst>
                <a:tab pos="360363" algn="l"/>
              </a:tabLst>
              <a:defRPr b="0">
                <a:solidFill>
                  <a:schemeClr val="tx1"/>
                </a:solidFill>
              </a:defRPr>
            </a:lvl1pPr>
          </a:lstStyle>
          <a:p>
            <a:pPr lvl="0"/>
            <a:r>
              <a:rPr lang="de-DE"/>
              <a:t>Mastertextformat bearbeiten</a:t>
            </a:r>
            <a:endParaRPr lang="en-US"/>
          </a:p>
        </p:txBody>
      </p:sp>
      <p:sp>
        <p:nvSpPr>
          <p:cNvPr id="3" name="Content Placeholder 2"/>
          <p:cNvSpPr>
            <a:spLocks noGrp="1"/>
          </p:cNvSpPr>
          <p:nvPr>
            <p:ph idx="1" hasCustomPrompt="1"/>
          </p:nvPr>
        </p:nvSpPr>
        <p:spPr>
          <a:xfrm>
            <a:off x="971991" y="1034776"/>
            <a:ext cx="3600000" cy="1540800"/>
          </a:xfrm>
          <a:noFill/>
          <a:ln>
            <a:noFill/>
          </a:ln>
        </p:spPr>
        <p:txBody>
          <a:bodyPr anchor="ctr" anchorCtr="0"/>
          <a:lstStyle>
            <a:lvl1pPr algn="ctr">
              <a:lnSpc>
                <a:spcPts val="2400"/>
              </a:lnSpc>
              <a:tabLst>
                <a:tab pos="360363" algn="l"/>
              </a:tabLst>
              <a:defRPr b="0">
                <a:solidFill>
                  <a:schemeClr val="tx1"/>
                </a:solidFill>
              </a:defRPr>
            </a:lvl1pPr>
          </a:lstStyle>
          <a:p>
            <a:pPr lvl="0"/>
            <a:r>
              <a:rPr lang="de-DE" dirty="0"/>
              <a:t>Mastertextformat bearbeiten</a:t>
            </a:r>
            <a:endParaRPr lang="en-US" dirty="0"/>
          </a:p>
        </p:txBody>
      </p:sp>
      <p:sp>
        <p:nvSpPr>
          <p:cNvPr id="10" name="Content Placeholder 2"/>
          <p:cNvSpPr>
            <a:spLocks noGrp="1"/>
          </p:cNvSpPr>
          <p:nvPr>
            <p:ph idx="15" hasCustomPrompt="1"/>
          </p:nvPr>
        </p:nvSpPr>
        <p:spPr>
          <a:xfrm>
            <a:off x="4571991" y="2575576"/>
            <a:ext cx="3600000" cy="1540800"/>
          </a:xfrm>
          <a:noFill/>
          <a:ln>
            <a:noFill/>
          </a:ln>
        </p:spPr>
        <p:txBody>
          <a:bodyPr anchor="ctr" anchorCtr="0"/>
          <a:lstStyle>
            <a:lvl1pPr algn="ctr">
              <a:lnSpc>
                <a:spcPts val="2400"/>
              </a:lnSpc>
              <a:tabLst>
                <a:tab pos="360363" algn="l"/>
              </a:tabLst>
              <a:defRPr b="0">
                <a:solidFill>
                  <a:schemeClr val="tx1"/>
                </a:solidFill>
              </a:defRPr>
            </a:lvl1pPr>
          </a:lstStyle>
          <a:p>
            <a:pPr lvl="0"/>
            <a:r>
              <a:rPr lang="de-DE"/>
              <a:t>Mastertextformat bearbeiten</a:t>
            </a:r>
            <a:endParaRPr lang="en-US"/>
          </a:p>
        </p:txBody>
      </p:sp>
      <p:sp>
        <p:nvSpPr>
          <p:cNvPr id="9" name="Content Placeholder 2"/>
          <p:cNvSpPr>
            <a:spLocks noGrp="1"/>
          </p:cNvSpPr>
          <p:nvPr>
            <p:ph idx="14" hasCustomPrompt="1"/>
          </p:nvPr>
        </p:nvSpPr>
        <p:spPr>
          <a:xfrm>
            <a:off x="4571991" y="1034776"/>
            <a:ext cx="3600000" cy="1540800"/>
          </a:xfrm>
          <a:noFill/>
          <a:ln>
            <a:noFill/>
          </a:ln>
        </p:spPr>
        <p:txBody>
          <a:bodyPr anchor="ctr" anchorCtr="0"/>
          <a:lstStyle>
            <a:lvl1pPr algn="ctr">
              <a:lnSpc>
                <a:spcPts val="2400"/>
              </a:lnSpc>
              <a:tabLst>
                <a:tab pos="360363" algn="l"/>
              </a:tabLst>
              <a:defRPr b="0">
                <a:solidFill>
                  <a:schemeClr val="tx1"/>
                </a:solidFill>
              </a:defRPr>
            </a:lvl1pPr>
          </a:lstStyle>
          <a:p>
            <a:pPr lvl="0"/>
            <a:r>
              <a:rPr lang="de-DE"/>
              <a:t>Mastertextformat bearbeiten</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cxnSp>
        <p:nvCxnSpPr>
          <p:cNvPr id="11" name="Gerader Verbinder 10"/>
          <p:cNvCxnSpPr/>
          <p:nvPr userDrawn="1"/>
        </p:nvCxnSpPr>
        <p:spPr>
          <a:xfrm>
            <a:off x="971991" y="2575576"/>
            <a:ext cx="7200000"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r Verbinder 12"/>
          <p:cNvCxnSpPr/>
          <p:nvPr userDrawn="1"/>
        </p:nvCxnSpPr>
        <p:spPr>
          <a:xfrm>
            <a:off x="4571991" y="1034776"/>
            <a:ext cx="0" cy="307800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platzhalter 14"/>
          <p:cNvSpPr>
            <a:spLocks noGrp="1"/>
          </p:cNvSpPr>
          <p:nvPr>
            <p:ph type="body" sz="quarter" idx="16" hasCustomPrompt="1"/>
          </p:nvPr>
        </p:nvSpPr>
        <p:spPr>
          <a:xfrm>
            <a:off x="971991" y="4201478"/>
            <a:ext cx="3600000" cy="281746"/>
          </a:xfrm>
        </p:spPr>
        <p:txBody>
          <a:bodyPr/>
          <a:lstStyle>
            <a:lvl1pPr algn="ctr">
              <a:defRPr/>
            </a:lvl1pPr>
          </a:lstStyle>
          <a:p>
            <a:pPr lvl="0"/>
            <a:r>
              <a:rPr lang="de-DE"/>
              <a:t>Stärken</a:t>
            </a:r>
          </a:p>
        </p:txBody>
      </p:sp>
      <p:sp>
        <p:nvSpPr>
          <p:cNvPr id="16" name="Textplatzhalter 14"/>
          <p:cNvSpPr>
            <a:spLocks noGrp="1"/>
          </p:cNvSpPr>
          <p:nvPr>
            <p:ph type="body" sz="quarter" idx="17" hasCustomPrompt="1"/>
          </p:nvPr>
        </p:nvSpPr>
        <p:spPr>
          <a:xfrm>
            <a:off x="4571991" y="4201478"/>
            <a:ext cx="3600000" cy="281746"/>
          </a:xfrm>
        </p:spPr>
        <p:txBody>
          <a:bodyPr/>
          <a:lstStyle>
            <a:lvl1pPr algn="ctr">
              <a:defRPr/>
            </a:lvl1pPr>
          </a:lstStyle>
          <a:p>
            <a:pPr lvl="0"/>
            <a:r>
              <a:rPr lang="de-DE"/>
              <a:t>Schwächen</a:t>
            </a:r>
          </a:p>
        </p:txBody>
      </p:sp>
      <p:sp>
        <p:nvSpPr>
          <p:cNvPr id="17" name="Textplatzhalter 14"/>
          <p:cNvSpPr>
            <a:spLocks noGrp="1"/>
          </p:cNvSpPr>
          <p:nvPr>
            <p:ph type="body" sz="quarter" idx="18" hasCustomPrompt="1"/>
          </p:nvPr>
        </p:nvSpPr>
        <p:spPr>
          <a:xfrm rot="16200000">
            <a:off x="50127" y="3205103"/>
            <a:ext cx="1540800" cy="281746"/>
          </a:xfrm>
        </p:spPr>
        <p:txBody>
          <a:bodyPr/>
          <a:lstStyle>
            <a:lvl1pPr algn="ctr">
              <a:defRPr/>
            </a:lvl1pPr>
          </a:lstStyle>
          <a:p>
            <a:pPr lvl="0"/>
            <a:r>
              <a:rPr lang="de-DE"/>
              <a:t>Chancen</a:t>
            </a:r>
          </a:p>
        </p:txBody>
      </p:sp>
      <p:sp>
        <p:nvSpPr>
          <p:cNvPr id="18" name="Textplatzhalter 14"/>
          <p:cNvSpPr>
            <a:spLocks noGrp="1"/>
          </p:cNvSpPr>
          <p:nvPr>
            <p:ph type="body" sz="quarter" idx="19" hasCustomPrompt="1"/>
          </p:nvPr>
        </p:nvSpPr>
        <p:spPr>
          <a:xfrm rot="16200000">
            <a:off x="50126" y="1664303"/>
            <a:ext cx="1540800" cy="281746"/>
          </a:xfrm>
        </p:spPr>
        <p:txBody>
          <a:bodyPr/>
          <a:lstStyle>
            <a:lvl1pPr algn="ctr">
              <a:defRPr/>
            </a:lvl1pPr>
          </a:lstStyle>
          <a:p>
            <a:pPr lvl="0"/>
            <a:r>
              <a:rPr lang="de-DE"/>
              <a:t>Risiken</a:t>
            </a:r>
          </a:p>
        </p:txBody>
      </p:sp>
      <p:sp>
        <p:nvSpPr>
          <p:cNvPr id="19" name="Textplatzhalter 14"/>
          <p:cNvSpPr>
            <a:spLocks noGrp="1"/>
          </p:cNvSpPr>
          <p:nvPr>
            <p:ph type="body" sz="quarter" idx="20" hasCustomPrompt="1"/>
          </p:nvPr>
        </p:nvSpPr>
        <p:spPr>
          <a:xfrm>
            <a:off x="3032991" y="4375706"/>
            <a:ext cx="3078000" cy="281746"/>
          </a:xfrm>
        </p:spPr>
        <p:txBody>
          <a:bodyPr/>
          <a:lstStyle>
            <a:lvl1pPr algn="ctr">
              <a:defRPr>
                <a:solidFill>
                  <a:schemeClr val="tx1"/>
                </a:solidFill>
              </a:defRPr>
            </a:lvl1pPr>
          </a:lstStyle>
          <a:p>
            <a:pPr lvl="0"/>
            <a:r>
              <a:rPr lang="de-DE"/>
              <a:t>Interne Faktoren</a:t>
            </a:r>
          </a:p>
        </p:txBody>
      </p:sp>
      <p:sp>
        <p:nvSpPr>
          <p:cNvPr id="20" name="Textplatzhalter 14"/>
          <p:cNvSpPr>
            <a:spLocks noGrp="1"/>
          </p:cNvSpPr>
          <p:nvPr>
            <p:ph type="body" sz="quarter" idx="21" hasCustomPrompt="1"/>
          </p:nvPr>
        </p:nvSpPr>
        <p:spPr>
          <a:xfrm rot="16200000">
            <a:off x="-377511" y="2434703"/>
            <a:ext cx="1800000" cy="281746"/>
          </a:xfrm>
        </p:spPr>
        <p:txBody>
          <a:bodyPr/>
          <a:lstStyle>
            <a:lvl1pPr algn="ctr">
              <a:defRPr>
                <a:solidFill>
                  <a:schemeClr val="tx1"/>
                </a:solidFill>
              </a:defRPr>
            </a:lvl1pPr>
          </a:lstStyle>
          <a:p>
            <a:pPr lvl="0"/>
            <a:r>
              <a:rPr lang="de-DE"/>
              <a:t>Externe Faktoren</a:t>
            </a:r>
          </a:p>
        </p:txBody>
      </p:sp>
      <p:sp>
        <p:nvSpPr>
          <p:cNvPr id="7" name="Titel 6"/>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2130317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ielgrupp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31993" y="1377354"/>
            <a:ext cx="4032000" cy="425070"/>
          </a:xfrm>
        </p:spPr>
        <p:txBody>
          <a:bodyPr anchor="b" anchorCtr="0"/>
          <a:lstStyle>
            <a:lvl1pPr>
              <a:lnSpc>
                <a:spcPts val="1400"/>
              </a:lnSpc>
              <a:defRPr sz="1200"/>
            </a:lvl1pPr>
          </a:lstStyle>
          <a:p>
            <a:pPr lvl="0"/>
            <a:r>
              <a:rPr lang="de-DE"/>
              <a:t>Mastertextformat bearbeiten</a:t>
            </a:r>
            <a:endParaRPr lang="en-US"/>
          </a:p>
        </p:txBody>
      </p:sp>
      <p:sp>
        <p:nvSpPr>
          <p:cNvPr id="5" name="Footer Placeholder 4"/>
          <p:cNvSpPr>
            <a:spLocks noGrp="1"/>
          </p:cNvSpPr>
          <p:nvPr>
            <p:ph type="ftr" sz="quarter" idx="11"/>
          </p:nvPr>
        </p:nvSpPr>
        <p:spPr/>
        <p:txBody>
          <a:bodyPr/>
          <a:lstStyle/>
          <a:p>
            <a:r>
              <a:rPr lang="de-DE"/>
              <a:t>Methodensammlung Projektplanung</a:t>
            </a:r>
          </a:p>
        </p:txBody>
      </p:sp>
      <p:sp>
        <p:nvSpPr>
          <p:cNvPr id="6" name="Slide Number Placeholder 5"/>
          <p:cNvSpPr>
            <a:spLocks noGrp="1"/>
          </p:cNvSpPr>
          <p:nvPr>
            <p:ph type="sldNum" sz="quarter" idx="12"/>
          </p:nvPr>
        </p:nvSpPr>
        <p:spPr/>
        <p:txBody>
          <a:bodyPr/>
          <a:lstStyle/>
          <a:p>
            <a:fld id="{EADB90F9-9C8B-4738-A50E-8F04301A8C13}" type="slidenum">
              <a:rPr lang="de-DE" smtClean="0"/>
              <a:t>‹Nr.›</a:t>
            </a:fld>
            <a:endParaRPr lang="de-DE"/>
          </a:p>
        </p:txBody>
      </p:sp>
      <p:sp>
        <p:nvSpPr>
          <p:cNvPr id="8" name="Content Placeholder 2"/>
          <p:cNvSpPr>
            <a:spLocks noGrp="1"/>
          </p:cNvSpPr>
          <p:nvPr>
            <p:ph idx="13" hasCustomPrompt="1"/>
          </p:nvPr>
        </p:nvSpPr>
        <p:spPr>
          <a:xfrm>
            <a:off x="431993" y="2615692"/>
            <a:ext cx="4032000" cy="662951"/>
          </a:xfrm>
        </p:spPr>
        <p:txBody>
          <a:bodyPr anchor="b" anchorCtr="0"/>
          <a:lstStyle>
            <a:lvl1pPr>
              <a:lnSpc>
                <a:spcPts val="1400"/>
              </a:lnSpc>
              <a:defRPr sz="1200"/>
            </a:lvl1pPr>
          </a:lstStyle>
          <a:p>
            <a:pPr lvl="0"/>
            <a:r>
              <a:rPr lang="de-DE"/>
              <a:t>Mastertextformat bearbeiten</a:t>
            </a:r>
            <a:endParaRPr lang="en-US"/>
          </a:p>
        </p:txBody>
      </p:sp>
      <p:sp>
        <p:nvSpPr>
          <p:cNvPr id="9" name="Content Placeholder 2"/>
          <p:cNvSpPr>
            <a:spLocks noGrp="1"/>
          </p:cNvSpPr>
          <p:nvPr>
            <p:ph idx="14" hasCustomPrompt="1"/>
          </p:nvPr>
        </p:nvSpPr>
        <p:spPr>
          <a:xfrm>
            <a:off x="4679993" y="1394938"/>
            <a:ext cx="4032000" cy="425070"/>
          </a:xfrm>
        </p:spPr>
        <p:txBody>
          <a:bodyPr anchor="b" anchorCtr="0"/>
          <a:lstStyle>
            <a:lvl1pPr>
              <a:lnSpc>
                <a:spcPts val="1400"/>
              </a:lnSpc>
              <a:defRPr sz="1200"/>
            </a:lvl1pPr>
          </a:lstStyle>
          <a:p>
            <a:pPr lvl="0"/>
            <a:r>
              <a:rPr lang="de-DE"/>
              <a:t>Mastertextformat bearbeiten</a:t>
            </a:r>
            <a:endParaRPr lang="en-US"/>
          </a:p>
        </p:txBody>
      </p:sp>
      <p:sp>
        <p:nvSpPr>
          <p:cNvPr id="10" name="Content Placeholder 2"/>
          <p:cNvSpPr>
            <a:spLocks noGrp="1"/>
          </p:cNvSpPr>
          <p:nvPr>
            <p:ph idx="15" hasCustomPrompt="1"/>
          </p:nvPr>
        </p:nvSpPr>
        <p:spPr>
          <a:xfrm>
            <a:off x="4679993" y="2615692"/>
            <a:ext cx="4032000" cy="662951"/>
          </a:xfrm>
        </p:spPr>
        <p:txBody>
          <a:bodyPr anchor="b" anchorCtr="0"/>
          <a:lstStyle>
            <a:lvl1pPr>
              <a:lnSpc>
                <a:spcPts val="1400"/>
              </a:lnSpc>
              <a:defRPr sz="1200"/>
            </a:lvl1pPr>
          </a:lstStyle>
          <a:p>
            <a:pPr lvl="0"/>
            <a:r>
              <a:rPr lang="de-DE"/>
              <a:t>Mastertextformat bearbeiten</a:t>
            </a:r>
            <a:endParaRPr lang="en-US"/>
          </a:p>
        </p:txBody>
      </p:sp>
      <p:sp>
        <p:nvSpPr>
          <p:cNvPr id="11" name="Content Placeholder 2"/>
          <p:cNvSpPr>
            <a:spLocks noGrp="1"/>
          </p:cNvSpPr>
          <p:nvPr>
            <p:ph idx="16" hasCustomPrompt="1"/>
          </p:nvPr>
        </p:nvSpPr>
        <p:spPr>
          <a:xfrm>
            <a:off x="431993" y="1845250"/>
            <a:ext cx="4032000" cy="669600"/>
          </a:xfrm>
          <a:solidFill>
            <a:schemeClr val="bg2"/>
          </a:solidFill>
          <a:ln>
            <a:solidFill>
              <a:schemeClr val="bg2"/>
            </a:solidFill>
          </a:ln>
        </p:spPr>
        <p:txBody>
          <a:bodyPr lIns="144000" tIns="144000" rIns="144000" bIns="144000" anchor="t" anchorCtr="0"/>
          <a:lstStyle>
            <a:lvl1pPr marL="0" marR="0" indent="0" algn="l" defTabSz="685800" rtl="0" eaLnBrk="1" fontAlgn="auto" latinLnBrk="0" hangingPunct="1">
              <a:lnSpc>
                <a:spcPts val="1400"/>
              </a:lnSpc>
              <a:spcBef>
                <a:spcPts val="0"/>
              </a:spcBef>
              <a:spcAft>
                <a:spcPts val="0"/>
              </a:spcAft>
              <a:buClrTx/>
              <a:buSzTx/>
              <a:buFont typeface="Arial" panose="020B0604020202020204" pitchFamily="34" charset="0"/>
              <a:buNone/>
              <a:tabLst/>
              <a:defRPr sz="1000" b="0">
                <a:solidFill>
                  <a:schemeClr val="accent4"/>
                </a:solidFill>
              </a:defRPr>
            </a:lvl1pPr>
          </a:lstStyle>
          <a:p>
            <a:pPr marL="0" marR="0" lvl="0" indent="0" algn="l" defTabSz="685800" rtl="0" eaLnBrk="1" fontAlgn="auto" latinLnBrk="0" hangingPunct="1">
              <a:lnSpc>
                <a:spcPts val="1400"/>
              </a:lnSpc>
              <a:spcBef>
                <a:spcPts val="0"/>
              </a:spcBef>
              <a:spcAft>
                <a:spcPts val="0"/>
              </a:spcAft>
              <a:buClrTx/>
              <a:buSzTx/>
              <a:buFont typeface="Arial" panose="020B0604020202020204" pitchFamily="34" charset="0"/>
              <a:buNone/>
              <a:tabLst/>
              <a:defRPr/>
            </a:pPr>
            <a:r>
              <a:rPr lang="de-DE"/>
              <a:t>Beispieltext</a:t>
            </a:r>
            <a:endParaRPr lang="en-US"/>
          </a:p>
        </p:txBody>
      </p:sp>
      <p:sp>
        <p:nvSpPr>
          <p:cNvPr id="12" name="Content Placeholder 2"/>
          <p:cNvSpPr>
            <a:spLocks noGrp="1"/>
          </p:cNvSpPr>
          <p:nvPr>
            <p:ph idx="17" hasCustomPrompt="1"/>
          </p:nvPr>
        </p:nvSpPr>
        <p:spPr>
          <a:xfrm>
            <a:off x="4679993" y="1845250"/>
            <a:ext cx="4032000" cy="669600"/>
          </a:xfrm>
          <a:solidFill>
            <a:schemeClr val="bg2"/>
          </a:solidFill>
          <a:ln>
            <a:solidFill>
              <a:schemeClr val="bg2"/>
            </a:solidFill>
          </a:ln>
        </p:spPr>
        <p:txBody>
          <a:bodyPr lIns="144000" tIns="144000" rIns="144000" bIns="144000" anchor="t" anchorCtr="0"/>
          <a:lstStyle>
            <a:lvl1pPr>
              <a:lnSpc>
                <a:spcPts val="1400"/>
              </a:lnSpc>
              <a:defRPr sz="1000" b="0">
                <a:solidFill>
                  <a:schemeClr val="accent4"/>
                </a:solidFill>
              </a:defRPr>
            </a:lvl1pPr>
          </a:lstStyle>
          <a:p>
            <a:pPr lvl="0"/>
            <a:r>
              <a:rPr lang="de-DE"/>
              <a:t>Beispieltext</a:t>
            </a:r>
          </a:p>
        </p:txBody>
      </p:sp>
      <p:sp>
        <p:nvSpPr>
          <p:cNvPr id="13" name="Content Placeholder 2"/>
          <p:cNvSpPr>
            <a:spLocks noGrp="1"/>
          </p:cNvSpPr>
          <p:nvPr>
            <p:ph idx="18" hasCustomPrompt="1"/>
          </p:nvPr>
        </p:nvSpPr>
        <p:spPr>
          <a:xfrm>
            <a:off x="431993" y="3317942"/>
            <a:ext cx="4032000" cy="1229146"/>
          </a:xfrm>
          <a:solidFill>
            <a:schemeClr val="bg2"/>
          </a:solidFill>
          <a:ln>
            <a:solidFill>
              <a:schemeClr val="bg2"/>
            </a:solidFill>
          </a:ln>
        </p:spPr>
        <p:txBody>
          <a:bodyPr lIns="144000" tIns="144000" rIns="144000" bIns="144000" anchor="t" anchorCtr="0"/>
          <a:lstStyle>
            <a:lvl1pPr>
              <a:lnSpc>
                <a:spcPts val="1400"/>
              </a:lnSpc>
              <a:defRPr sz="1000" b="0">
                <a:solidFill>
                  <a:schemeClr val="accent4"/>
                </a:solidFill>
              </a:defRPr>
            </a:lvl1pPr>
          </a:lstStyle>
          <a:p>
            <a:pPr lvl="0"/>
            <a:r>
              <a:rPr lang="de-DE"/>
              <a:t>Beispieltext</a:t>
            </a:r>
            <a:endParaRPr lang="en-US"/>
          </a:p>
        </p:txBody>
      </p:sp>
      <p:sp>
        <p:nvSpPr>
          <p:cNvPr id="14" name="Content Placeholder 2"/>
          <p:cNvSpPr>
            <a:spLocks noGrp="1"/>
          </p:cNvSpPr>
          <p:nvPr>
            <p:ph idx="19" hasCustomPrompt="1"/>
          </p:nvPr>
        </p:nvSpPr>
        <p:spPr>
          <a:xfrm>
            <a:off x="4679993" y="3317941"/>
            <a:ext cx="4032000" cy="1229147"/>
          </a:xfrm>
          <a:solidFill>
            <a:schemeClr val="bg2"/>
          </a:solidFill>
          <a:ln>
            <a:solidFill>
              <a:schemeClr val="bg2"/>
            </a:solidFill>
          </a:ln>
        </p:spPr>
        <p:txBody>
          <a:bodyPr lIns="144000" tIns="144000" rIns="144000" bIns="144000" anchor="t" anchorCtr="0"/>
          <a:lstStyle>
            <a:lvl1pPr>
              <a:lnSpc>
                <a:spcPts val="1400"/>
              </a:lnSpc>
              <a:defRPr sz="1000" b="0">
                <a:solidFill>
                  <a:schemeClr val="accent4"/>
                </a:solidFill>
              </a:defRPr>
            </a:lvl1pPr>
          </a:lstStyle>
          <a:p>
            <a:pPr lvl="0"/>
            <a:r>
              <a:rPr lang="de-DE"/>
              <a:t>Beispieltext</a:t>
            </a:r>
            <a:endParaRPr lang="en-US"/>
          </a:p>
        </p:txBody>
      </p:sp>
      <p:sp>
        <p:nvSpPr>
          <p:cNvPr id="4" name="Titel 3"/>
          <p:cNvSpPr>
            <a:spLocks noGrp="1"/>
          </p:cNvSpPr>
          <p:nvPr>
            <p:ph type="title"/>
          </p:nvPr>
        </p:nvSpPr>
        <p:spPr/>
        <p:txBody>
          <a:bodyPr/>
          <a:lstStyle/>
          <a:p>
            <a:r>
              <a:rPr lang="de-DE"/>
              <a:t>Mastertitelformat bearbeiten</a:t>
            </a:r>
          </a:p>
        </p:txBody>
      </p:sp>
    </p:spTree>
    <p:extLst>
      <p:ext uri="{BB962C8B-B14F-4D97-AF65-F5344CB8AC3E}">
        <p14:creationId xmlns:p14="http://schemas.microsoft.com/office/powerpoint/2010/main" val="427069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1992" y="616083"/>
            <a:ext cx="7370565" cy="263681"/>
          </a:xfrm>
          <a:prstGeom prst="rect">
            <a:avLst/>
          </a:prstGeom>
        </p:spPr>
        <p:txBody>
          <a:bodyPr vert="horz" lIns="0" tIns="0" rIns="0" bIns="0" rtlCol="0" anchor="t" anchorCtr="0">
            <a:noAutofit/>
          </a:bodyPr>
          <a:lstStyle/>
          <a:p>
            <a:r>
              <a:rPr lang="de-DE"/>
              <a:t>Titelmasterformat durch Klicken bearbeiten</a:t>
            </a:r>
            <a:endParaRPr lang="en-US"/>
          </a:p>
        </p:txBody>
      </p:sp>
      <p:sp>
        <p:nvSpPr>
          <p:cNvPr id="3" name="Text Placeholder 2"/>
          <p:cNvSpPr>
            <a:spLocks noGrp="1"/>
          </p:cNvSpPr>
          <p:nvPr>
            <p:ph type="body" idx="1"/>
          </p:nvPr>
        </p:nvSpPr>
        <p:spPr>
          <a:xfrm>
            <a:off x="431992" y="1394938"/>
            <a:ext cx="7370565" cy="3159342"/>
          </a:xfrm>
          <a:prstGeom prst="rect">
            <a:avLst/>
          </a:prstGeom>
        </p:spPr>
        <p:txBody>
          <a:bodyPr vert="horz" lIns="0" tIns="0" rIns="0" bIns="0" rtlCol="0">
            <a:no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a:p>
            <a:pPr lvl="5"/>
            <a:r>
              <a:rPr lang="de-DE"/>
              <a:t>Sechste Ebene</a:t>
            </a:r>
          </a:p>
        </p:txBody>
      </p:sp>
      <p:sp>
        <p:nvSpPr>
          <p:cNvPr id="5" name="Footer Placeholder 4"/>
          <p:cNvSpPr>
            <a:spLocks noGrp="1"/>
          </p:cNvSpPr>
          <p:nvPr>
            <p:ph type="ftr" sz="quarter" idx="3"/>
          </p:nvPr>
        </p:nvSpPr>
        <p:spPr>
          <a:xfrm>
            <a:off x="431993" y="4737278"/>
            <a:ext cx="8280000" cy="82323"/>
          </a:xfrm>
          <a:prstGeom prst="rect">
            <a:avLst/>
          </a:prstGeom>
        </p:spPr>
        <p:txBody>
          <a:bodyPr vert="horz" lIns="0" tIns="0" rIns="0" bIns="0" rtlCol="0" anchor="t" anchorCtr="0"/>
          <a:lstStyle>
            <a:lvl1pPr algn="l">
              <a:lnSpc>
                <a:spcPts val="900"/>
              </a:lnSpc>
              <a:defRPr sz="700" b="1">
                <a:solidFill>
                  <a:schemeClr val="tx1"/>
                </a:solidFill>
              </a:defRPr>
            </a:lvl1pPr>
          </a:lstStyle>
          <a:p>
            <a:r>
              <a:rPr lang="de-DE"/>
              <a:t>Methodensammlung Projektplanung</a:t>
            </a:r>
          </a:p>
        </p:txBody>
      </p:sp>
      <p:sp>
        <p:nvSpPr>
          <p:cNvPr id="6" name="Slide Number Placeholder 5"/>
          <p:cNvSpPr>
            <a:spLocks noGrp="1"/>
          </p:cNvSpPr>
          <p:nvPr>
            <p:ph type="sldNum" sz="quarter" idx="4"/>
          </p:nvPr>
        </p:nvSpPr>
        <p:spPr>
          <a:xfrm>
            <a:off x="647275" y="4845309"/>
            <a:ext cx="2057400" cy="108000"/>
          </a:xfrm>
          <a:prstGeom prst="rect">
            <a:avLst/>
          </a:prstGeom>
        </p:spPr>
        <p:txBody>
          <a:bodyPr vert="horz" lIns="0" tIns="0" rIns="0" bIns="0" rtlCol="0" anchor="b" anchorCtr="0"/>
          <a:lstStyle>
            <a:lvl1pPr algn="l">
              <a:lnSpc>
                <a:spcPts val="900"/>
              </a:lnSpc>
              <a:defRPr sz="700">
                <a:solidFill>
                  <a:schemeClr val="tx1"/>
                </a:solidFill>
              </a:defRPr>
            </a:lvl1pPr>
          </a:lstStyle>
          <a:p>
            <a:fld id="{EADB90F9-9C8B-4738-A50E-8F04301A8C13}" type="slidenum">
              <a:rPr lang="de-DE" smtClean="0"/>
              <a:pPr/>
              <a:t>‹Nr.›</a:t>
            </a:fld>
            <a:endParaRPr lang="de-DE"/>
          </a:p>
        </p:txBody>
      </p:sp>
      <p:sp>
        <p:nvSpPr>
          <p:cNvPr id="47" name="Textfeld 46"/>
          <p:cNvSpPr txBox="1"/>
          <p:nvPr userDrawn="1"/>
        </p:nvSpPr>
        <p:spPr>
          <a:xfrm>
            <a:off x="431993" y="4837893"/>
            <a:ext cx="275129" cy="115416"/>
          </a:xfrm>
          <a:prstGeom prst="rect">
            <a:avLst/>
          </a:prstGeom>
          <a:noFill/>
        </p:spPr>
        <p:txBody>
          <a:bodyPr wrap="square" lIns="0" tIns="0" rIns="0" bIns="0" rtlCol="0" anchor="b" anchorCtr="0">
            <a:spAutoFit/>
          </a:bodyPr>
          <a:lstStyle/>
          <a:p>
            <a:pPr>
              <a:lnSpc>
                <a:spcPts val="900"/>
              </a:lnSpc>
            </a:pPr>
            <a:r>
              <a:rPr lang="de-DE" sz="700"/>
              <a:t>Folie</a:t>
            </a:r>
          </a:p>
        </p:txBody>
      </p:sp>
      <p:sp>
        <p:nvSpPr>
          <p:cNvPr id="48" name="Textfeld 47"/>
          <p:cNvSpPr txBox="1"/>
          <p:nvPr userDrawn="1"/>
        </p:nvSpPr>
        <p:spPr>
          <a:xfrm>
            <a:off x="431993" y="215997"/>
            <a:ext cx="1640916" cy="107017"/>
          </a:xfrm>
          <a:prstGeom prst="rect">
            <a:avLst/>
          </a:prstGeom>
          <a:noFill/>
        </p:spPr>
        <p:txBody>
          <a:bodyPr wrap="square" lIns="0" tIns="0" rIns="0" bIns="0" rtlCol="0" anchor="t" anchorCtr="0">
            <a:spAutoFit/>
          </a:bodyPr>
          <a:lstStyle/>
          <a:p>
            <a:pPr>
              <a:lnSpc>
                <a:spcPts val="900"/>
              </a:lnSpc>
            </a:pPr>
            <a:r>
              <a:rPr lang="de-DE" sz="700" dirty="0"/>
              <a:t>DRK-Generalsekretariat</a:t>
            </a:r>
          </a:p>
        </p:txBody>
      </p:sp>
      <p:pic>
        <p:nvPicPr>
          <p:cNvPr id="10" name="Grafik 9" descr="Ein Bild, das Text enthält.&#10;&#10;Automatisch generierte Beschreibung">
            <a:extLst>
              <a:ext uri="{FF2B5EF4-FFF2-40B4-BE49-F238E27FC236}">
                <a16:creationId xmlns:a16="http://schemas.microsoft.com/office/drawing/2014/main" id="{B80EB568-007F-0480-A8D0-033ED900B940}"/>
              </a:ext>
            </a:extLst>
          </p:cNvPr>
          <p:cNvPicPr>
            <a:picLocks noChangeAspect="1"/>
          </p:cNvPicPr>
          <p:nvPr userDrawn="1"/>
        </p:nvPicPr>
        <p:blipFill>
          <a:blip r:embed="rId32">
            <a:extLst>
              <a:ext uri="{28A0092B-C50C-407E-A947-70E740481C1C}">
                <a14:useLocalDpi xmlns:a14="http://schemas.microsoft.com/office/drawing/2010/main" val="0"/>
              </a:ext>
            </a:extLst>
          </a:blip>
          <a:stretch>
            <a:fillRect/>
          </a:stretch>
        </p:blipFill>
        <p:spPr>
          <a:xfrm>
            <a:off x="7791500" y="215997"/>
            <a:ext cx="911053" cy="288000"/>
          </a:xfrm>
          <a:prstGeom prst="rect">
            <a:avLst/>
          </a:prstGeom>
        </p:spPr>
      </p:pic>
    </p:spTree>
    <p:extLst>
      <p:ext uri="{BB962C8B-B14F-4D97-AF65-F5344CB8AC3E}">
        <p14:creationId xmlns:p14="http://schemas.microsoft.com/office/powerpoint/2010/main" val="489657391"/>
      </p:ext>
    </p:extLst>
  </p:cSld>
  <p:clrMap bg1="lt1" tx1="dk1" bg2="lt2" tx2="dk2" accent1="accent1" accent2="accent2" accent3="accent3" accent4="accent4" accent5="accent5" accent6="accent6" hlink="hlink" folHlink="folHlink"/>
  <p:sldLayoutIdLst>
    <p:sldLayoutId id="2147483661" r:id="rId1"/>
    <p:sldLayoutId id="2147483688" r:id="rId2"/>
    <p:sldLayoutId id="2147483689" r:id="rId3"/>
    <p:sldLayoutId id="2147483690" r:id="rId4"/>
    <p:sldLayoutId id="2147483691" r:id="rId5"/>
    <p:sldLayoutId id="2147483692" r:id="rId6"/>
    <p:sldLayoutId id="2147483693" r:id="rId7"/>
    <p:sldLayoutId id="2147483694" r:id="rId8"/>
    <p:sldLayoutId id="2147483687" r:id="rId9"/>
    <p:sldLayoutId id="2147483695" r:id="rId10"/>
    <p:sldLayoutId id="2147483696" r:id="rId11"/>
    <p:sldLayoutId id="2147483686" r:id="rId12"/>
    <p:sldLayoutId id="2147483676" r:id="rId13"/>
    <p:sldLayoutId id="2147483662" r:id="rId14"/>
    <p:sldLayoutId id="2147483672" r:id="rId15"/>
    <p:sldLayoutId id="2147483674" r:id="rId16"/>
    <p:sldLayoutId id="2147483677" r:id="rId17"/>
    <p:sldLayoutId id="2147483678" r:id="rId18"/>
    <p:sldLayoutId id="2147483679" r:id="rId19"/>
    <p:sldLayoutId id="2147483680" r:id="rId20"/>
    <p:sldLayoutId id="2147483681" r:id="rId21"/>
    <p:sldLayoutId id="2147483682" r:id="rId22"/>
    <p:sldLayoutId id="2147483683" r:id="rId23"/>
    <p:sldLayoutId id="2147483675" r:id="rId24"/>
    <p:sldLayoutId id="2147483684" r:id="rId25"/>
    <p:sldLayoutId id="2147483685" r:id="rId26"/>
    <p:sldLayoutId id="2147483697" r:id="rId27"/>
    <p:sldLayoutId id="2147483698" r:id="rId28"/>
    <p:sldLayoutId id="2147483699" r:id="rId29"/>
    <p:sldLayoutId id="2147483700" r:id="rId30"/>
  </p:sldLayoutIdLst>
  <p:hf hdr="0" dt="0"/>
  <p:txStyles>
    <p:titleStyle>
      <a:lvl1pPr algn="l" defTabSz="685800" rtl="0" eaLnBrk="1" latinLnBrk="0" hangingPunct="1">
        <a:lnSpc>
          <a:spcPts val="2400"/>
        </a:lnSpc>
        <a:spcBef>
          <a:spcPct val="0"/>
        </a:spcBef>
        <a:buNone/>
        <a:defRPr sz="1400" b="1" i="0" kern="1200">
          <a:solidFill>
            <a:schemeClr val="tx2"/>
          </a:solidFill>
          <a:latin typeface="Georgia" panose="02040502050405020303" pitchFamily="18" charset="0"/>
          <a:ea typeface="+mj-ea"/>
          <a:cs typeface="+mj-cs"/>
        </a:defRPr>
      </a:lvl1pPr>
    </p:titleStyle>
    <p:bodyStyle>
      <a:lvl1pPr marL="0" indent="0" algn="l" defTabSz="685800" rtl="0" eaLnBrk="1" latinLnBrk="0" hangingPunct="1">
        <a:lnSpc>
          <a:spcPts val="1800"/>
        </a:lnSpc>
        <a:spcBef>
          <a:spcPts val="0"/>
        </a:spcBef>
        <a:buFont typeface="Arial" panose="020B0604020202020204" pitchFamily="34" charset="0"/>
        <a:buNone/>
        <a:defRPr sz="1400" b="1" kern="1200">
          <a:solidFill>
            <a:schemeClr val="tx2"/>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8.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_rels/slide19.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28.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0.png"/><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14.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microsoft.com/office/2018/10/relationships/comments" Target="../comments/modernComment_160_49D3B65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microsoft.com/office/2018/10/relationships/comments" Target="../comments/modernComment_586_9D88802E.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drkgsberlin.sharepoint.com/:x:/r/sites/int-wissen/Dokumente/VORLAGE_Kommunikationsplan.xlsx?d=w0ff115efcefd4810b50a2002e0d359e1&amp;csf=1&amp;web=1&amp;e=brQ9DH"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4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5.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5.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hyperlink" Target="mailto:impact@drk.de" TargetMode="Externa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Vorlagen:</a:t>
            </a:r>
            <a:br>
              <a:rPr lang="de-DE" dirty="0"/>
            </a:br>
            <a:r>
              <a:rPr lang="de-DE" dirty="0"/>
              <a:t>Wie plane ich mein Projekt?</a:t>
            </a:r>
          </a:p>
        </p:txBody>
      </p:sp>
      <p:sp>
        <p:nvSpPr>
          <p:cNvPr id="3" name="Untertitel 2"/>
          <p:cNvSpPr>
            <a:spLocks noGrp="1"/>
          </p:cNvSpPr>
          <p:nvPr>
            <p:ph type="subTitle" idx="1"/>
          </p:nvPr>
        </p:nvSpPr>
        <p:spPr/>
        <p:txBody>
          <a:bodyPr/>
          <a:lstStyle/>
          <a:p>
            <a:r>
              <a:rPr lang="de-DE" dirty="0"/>
              <a:t>Damit Gutes wirkt</a:t>
            </a:r>
          </a:p>
        </p:txBody>
      </p:sp>
      <p:pic>
        <p:nvPicPr>
          <p:cNvPr id="1026" name="Picture 2">
            <a:extLst>
              <a:ext uri="{FF2B5EF4-FFF2-40B4-BE49-F238E27FC236}">
                <a16:creationId xmlns:a16="http://schemas.microsoft.com/office/drawing/2014/main" id="{2009C58E-6793-3707-0A03-1EBBB81C66D4}"/>
              </a:ext>
            </a:extLst>
          </p:cNvPr>
          <p:cNvPicPr>
            <a:picLocks noGrp="1" noChangeAspect="1" noChangeArrowheads="1"/>
          </p:cNvPicPr>
          <p:nvPr>
            <p:ph type="pic" sz="quarter" idx="13"/>
          </p:nvPr>
        </p:nvPicPr>
        <p:blipFill>
          <a:blip r:embed="rId2">
            <a:extLst>
              <a:ext uri="{28A0092B-C50C-407E-A947-70E740481C1C}">
                <a14:useLocalDpi xmlns:a14="http://schemas.microsoft.com/office/drawing/2010/main" val="0"/>
              </a:ext>
            </a:extLst>
          </a:blip>
          <a:srcRect t="439" b="439"/>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4" name="Textplatzhalter 10">
            <a:extLst>
              <a:ext uri="{FF2B5EF4-FFF2-40B4-BE49-F238E27FC236}">
                <a16:creationId xmlns:a16="http://schemas.microsoft.com/office/drawing/2014/main" id="{847F5097-DAE4-BC9F-0FD2-A0608056B69F}"/>
              </a:ext>
            </a:extLst>
          </p:cNvPr>
          <p:cNvSpPr txBox="1">
            <a:spLocks/>
          </p:cNvSpPr>
          <p:nvPr/>
        </p:nvSpPr>
        <p:spPr>
          <a:xfrm>
            <a:off x="8629705" y="971985"/>
            <a:ext cx="194295" cy="2484000"/>
          </a:xfrm>
          <a:prstGeom prst="rect">
            <a:avLst/>
          </a:prstGeom>
        </p:spPr>
        <p:txBody>
          <a:bodyPr vert="vert270" anchor="ctr"/>
          <a:lstStyle>
            <a:lvl1pPr marL="0" indent="0" algn="l" defTabSz="685800" rtl="0" eaLnBrk="1" latinLnBrk="0" hangingPunct="1">
              <a:lnSpc>
                <a:spcPts val="1800"/>
              </a:lnSpc>
              <a:spcBef>
                <a:spcPts val="0"/>
              </a:spcBef>
              <a:buFont typeface="Arial" panose="020B0604020202020204" pitchFamily="34" charset="0"/>
              <a:buNone/>
              <a:defRPr sz="1400" b="1" kern="1200">
                <a:solidFill>
                  <a:schemeClr val="tx2"/>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de-DE" sz="700" b="0" dirty="0">
                <a:solidFill>
                  <a:schemeClr val="tx1"/>
                </a:solidFill>
              </a:rPr>
              <a:t>Fotograf: Offenblende</a:t>
            </a:r>
          </a:p>
        </p:txBody>
      </p:sp>
    </p:spTree>
    <p:extLst>
      <p:ext uri="{BB962C8B-B14F-4D97-AF65-F5344CB8AC3E}">
        <p14:creationId xmlns:p14="http://schemas.microsoft.com/office/powerpoint/2010/main" val="965719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2"/>
          </p:nvPr>
        </p:nvSpPr>
        <p:spPr/>
        <p:txBody>
          <a:bodyPr/>
          <a:lstStyle/>
          <a:p>
            <a:fld id="{EADB90F9-9C8B-4738-A50E-8F04301A8C13}" type="slidenum">
              <a:rPr lang="de-DE" smtClean="0"/>
              <a:pPr/>
              <a:t>10</a:t>
            </a:fld>
            <a:endParaRPr lang="de-DE"/>
          </a:p>
        </p:txBody>
      </p:sp>
      <p:sp>
        <p:nvSpPr>
          <p:cNvPr id="5" name="Textplatzhalter 4"/>
          <p:cNvSpPr>
            <a:spLocks noGrp="1"/>
          </p:cNvSpPr>
          <p:nvPr>
            <p:ph type="body" sz="quarter" idx="17"/>
          </p:nvPr>
        </p:nvSpPr>
        <p:spPr/>
        <p:txBody>
          <a:bodyPr/>
          <a:lstStyle/>
          <a:p>
            <a:r>
              <a:rPr lang="de-DE"/>
              <a:t>Max Mustermann</a:t>
            </a:r>
          </a:p>
        </p:txBody>
      </p:sp>
      <p:sp>
        <p:nvSpPr>
          <p:cNvPr id="6" name="Textplatzhalter 5"/>
          <p:cNvSpPr>
            <a:spLocks noGrp="1"/>
          </p:cNvSpPr>
          <p:nvPr>
            <p:ph type="body" sz="quarter" idx="18"/>
          </p:nvPr>
        </p:nvSpPr>
        <p:spPr/>
        <p:txBody>
          <a:bodyPr vert="horz" lIns="144000" tIns="144000" rIns="144000" bIns="144000" rtlCol="0" anchor="t">
            <a:noAutofit/>
          </a:bodyPr>
          <a:lstStyle/>
          <a:p>
            <a:r>
              <a:rPr lang="de-DE" b="1" dirty="0">
                <a:solidFill>
                  <a:schemeClr val="tx1"/>
                </a:solidFill>
              </a:rPr>
              <a:t>Alter:</a:t>
            </a:r>
            <a:r>
              <a:rPr lang="de-DE" dirty="0">
                <a:solidFill>
                  <a:schemeClr val="tx1"/>
                </a:solidFill>
              </a:rPr>
              <a:t> …</a:t>
            </a:r>
          </a:p>
          <a:p>
            <a:r>
              <a:rPr lang="de-DE" b="1" dirty="0">
                <a:solidFill>
                  <a:schemeClr val="tx1"/>
                </a:solidFill>
              </a:rPr>
              <a:t>Geschlecht:</a:t>
            </a:r>
            <a:r>
              <a:rPr lang="de-DE" dirty="0">
                <a:solidFill>
                  <a:schemeClr val="tx1"/>
                </a:solidFill>
              </a:rPr>
              <a:t> …</a:t>
            </a:r>
            <a:endParaRPr lang="de-DE" dirty="0">
              <a:solidFill>
                <a:schemeClr val="tx1"/>
              </a:solidFill>
              <a:cs typeface="Arial"/>
            </a:endParaRPr>
          </a:p>
          <a:p>
            <a:r>
              <a:rPr lang="de-DE" b="1" dirty="0">
                <a:solidFill>
                  <a:schemeClr val="tx1"/>
                </a:solidFill>
              </a:rPr>
              <a:t>Lebenssituation &amp; Beruf:</a:t>
            </a:r>
          </a:p>
          <a:p>
            <a:r>
              <a:rPr lang="de-DE" dirty="0">
                <a:solidFill>
                  <a:schemeClr val="tx1"/>
                </a:solidFill>
              </a:rPr>
              <a:t>…</a:t>
            </a:r>
          </a:p>
          <a:p>
            <a:r>
              <a:rPr lang="de-DE" b="1" dirty="0">
                <a:solidFill>
                  <a:schemeClr val="tx1"/>
                </a:solidFill>
              </a:rPr>
              <a:t>Hobbies:</a:t>
            </a:r>
            <a:r>
              <a:rPr lang="de-DE" dirty="0">
                <a:solidFill>
                  <a:schemeClr val="tx1"/>
                </a:solidFill>
              </a:rPr>
              <a:t> …</a:t>
            </a:r>
            <a:endParaRPr lang="de-DE" dirty="0">
              <a:solidFill>
                <a:schemeClr val="tx1"/>
              </a:solidFill>
              <a:cs typeface="Arial"/>
            </a:endParaRPr>
          </a:p>
        </p:txBody>
      </p:sp>
      <p:sp>
        <p:nvSpPr>
          <p:cNvPr id="7" name="Textplatzhalter 6"/>
          <p:cNvSpPr>
            <a:spLocks noGrp="1"/>
          </p:cNvSpPr>
          <p:nvPr>
            <p:ph type="body" sz="quarter" idx="19"/>
          </p:nvPr>
        </p:nvSpPr>
        <p:spPr/>
        <p:txBody>
          <a:bodyPr vert="horz" lIns="144000" tIns="72000" rIns="144000" bIns="144000" rtlCol="0" anchor="t">
            <a:noAutofit/>
          </a:bodyPr>
          <a:lstStyle/>
          <a:p>
            <a:r>
              <a:rPr lang="de-DE" dirty="0">
                <a:solidFill>
                  <a:schemeClr val="tx1"/>
                </a:solidFill>
              </a:rPr>
              <a:t>Haltungen/</a:t>
            </a:r>
            <a:r>
              <a:rPr lang="de-DE" b="1" dirty="0">
                <a:solidFill>
                  <a:schemeClr val="tx1"/>
                </a:solidFill>
              </a:rPr>
              <a:t>Einstellungen</a:t>
            </a:r>
            <a:r>
              <a:rPr lang="de-DE" dirty="0">
                <a:solidFill>
                  <a:schemeClr val="tx1"/>
                </a:solidFill>
              </a:rPr>
              <a:t>:</a:t>
            </a:r>
          </a:p>
          <a:p>
            <a:pPr marL="171450" indent="-171450">
              <a:spcBef>
                <a:spcPts val="600"/>
              </a:spcBef>
              <a:buFont typeface="Arial" panose="020B0604020202020204" pitchFamily="34" charset="0"/>
              <a:buChar char="•"/>
            </a:pPr>
            <a:r>
              <a:rPr lang="de-DE" b="0" dirty="0">
                <a:solidFill>
                  <a:schemeClr val="tx1"/>
                </a:solidFill>
              </a:rPr>
              <a:t>…</a:t>
            </a:r>
          </a:p>
          <a:p>
            <a:pPr marL="171450" indent="-171450">
              <a:spcBef>
                <a:spcPts val="600"/>
              </a:spcBef>
              <a:buFont typeface="Arial" panose="020B0604020202020204" pitchFamily="34" charset="0"/>
              <a:buChar char="•"/>
            </a:pPr>
            <a:r>
              <a:rPr lang="de-DE" b="0" dirty="0">
                <a:solidFill>
                  <a:schemeClr val="tx1"/>
                </a:solidFill>
              </a:rPr>
              <a:t>…</a:t>
            </a:r>
          </a:p>
          <a:p>
            <a:r>
              <a:rPr lang="de-DE" dirty="0">
                <a:solidFill>
                  <a:schemeClr val="tx1"/>
                </a:solidFill>
              </a:rPr>
              <a:t>Aufgaben:</a:t>
            </a:r>
          </a:p>
          <a:p>
            <a:pPr marL="171450" indent="-171450">
              <a:spcBef>
                <a:spcPts val="600"/>
              </a:spcBef>
              <a:buFont typeface="Arial" panose="020B0604020202020204" pitchFamily="34" charset="0"/>
              <a:buChar char="•"/>
            </a:pPr>
            <a:r>
              <a:rPr lang="de-DE" b="0" dirty="0">
                <a:solidFill>
                  <a:schemeClr val="tx1"/>
                </a:solidFill>
              </a:rPr>
              <a:t>…</a:t>
            </a:r>
          </a:p>
          <a:p>
            <a:r>
              <a:rPr lang="de-DE" dirty="0">
                <a:solidFill>
                  <a:schemeClr val="tx1"/>
                </a:solidFill>
              </a:rPr>
              <a:t>Herausforderungen/Ängste:</a:t>
            </a:r>
          </a:p>
          <a:p>
            <a:pPr marL="171450" indent="-171450">
              <a:spcBef>
                <a:spcPts val="600"/>
              </a:spcBef>
              <a:buFont typeface="Arial" panose="020B0604020202020204" pitchFamily="34" charset="0"/>
              <a:buChar char="•"/>
            </a:pPr>
            <a:r>
              <a:rPr lang="de-DE" b="0" dirty="0">
                <a:solidFill>
                  <a:schemeClr val="tx1"/>
                </a:solidFill>
                <a:cs typeface="Arial"/>
              </a:rPr>
              <a:t>…</a:t>
            </a:r>
          </a:p>
          <a:p>
            <a:pPr marL="171450" indent="-171450">
              <a:spcBef>
                <a:spcPts val="600"/>
              </a:spcBef>
              <a:buFont typeface="Arial" panose="020B0604020202020204" pitchFamily="34" charset="0"/>
              <a:buChar char="•"/>
            </a:pPr>
            <a:r>
              <a:rPr lang="de-DE" b="0" dirty="0">
                <a:solidFill>
                  <a:schemeClr val="tx1"/>
                </a:solidFill>
                <a:cs typeface="Arial"/>
              </a:rPr>
              <a:t>…</a:t>
            </a:r>
          </a:p>
          <a:p>
            <a:r>
              <a:rPr lang="de-DE" dirty="0">
                <a:solidFill>
                  <a:schemeClr val="tx1"/>
                </a:solidFill>
              </a:rPr>
              <a:t>Bedürfnisse und erwarteter Nutzen vom Projekt:</a:t>
            </a:r>
          </a:p>
          <a:p>
            <a:pPr marL="171450" indent="-171450">
              <a:spcBef>
                <a:spcPts val="600"/>
              </a:spcBef>
              <a:buFont typeface="Arial" panose="020B0604020202020204" pitchFamily="34" charset="0"/>
              <a:buChar char="•"/>
            </a:pPr>
            <a:r>
              <a:rPr lang="de-DE" b="0" dirty="0">
                <a:solidFill>
                  <a:schemeClr val="tx1"/>
                </a:solidFill>
                <a:cs typeface="Arial"/>
              </a:rPr>
              <a:t>…</a:t>
            </a:r>
          </a:p>
          <a:p>
            <a:pPr marL="171450" indent="-171450">
              <a:spcBef>
                <a:spcPts val="600"/>
              </a:spcBef>
              <a:buFont typeface="Arial" panose="020B0604020202020204" pitchFamily="34" charset="0"/>
              <a:buChar char="•"/>
            </a:pPr>
            <a:r>
              <a:rPr lang="de-DE" b="0" dirty="0">
                <a:solidFill>
                  <a:schemeClr val="tx1"/>
                </a:solidFill>
                <a:cs typeface="Arial"/>
              </a:rPr>
              <a:t>…</a:t>
            </a:r>
          </a:p>
          <a:p>
            <a:r>
              <a:rPr lang="de-DE" dirty="0">
                <a:solidFill>
                  <a:schemeClr val="tx1"/>
                </a:solidFill>
              </a:rPr>
              <a:t>Wie möchte sich die Persona in das Projekt/die Projektentwicklung einbringen?</a:t>
            </a:r>
          </a:p>
          <a:p>
            <a:pPr marL="171450" indent="-171450">
              <a:spcBef>
                <a:spcPts val="600"/>
              </a:spcBef>
              <a:buFont typeface="Arial" panose="020B0604020202020204" pitchFamily="34" charset="0"/>
              <a:buChar char="•"/>
            </a:pPr>
            <a:r>
              <a:rPr lang="de-DE" dirty="0">
                <a:solidFill>
                  <a:schemeClr val="tx1"/>
                </a:solidFill>
                <a:cs typeface="Arial"/>
              </a:rPr>
              <a:t>…</a:t>
            </a:r>
          </a:p>
          <a:p>
            <a:pPr marL="171450" indent="-171450">
              <a:spcBef>
                <a:spcPts val="600"/>
              </a:spcBef>
              <a:buFont typeface="Arial" panose="020B0604020202020204" pitchFamily="34" charset="0"/>
              <a:buChar char="•"/>
            </a:pPr>
            <a:r>
              <a:rPr lang="de-DE" dirty="0">
                <a:solidFill>
                  <a:schemeClr val="tx1"/>
                </a:solidFill>
                <a:cs typeface="Arial"/>
              </a:rPr>
              <a:t>….</a:t>
            </a:r>
          </a:p>
          <a:p>
            <a:pPr lvl="1"/>
            <a:endParaRPr lang="de-DE" dirty="0">
              <a:solidFill>
                <a:schemeClr val="tx1"/>
              </a:solidFill>
              <a:cs typeface="Arial"/>
            </a:endParaRPr>
          </a:p>
        </p:txBody>
      </p:sp>
      <p:sp>
        <p:nvSpPr>
          <p:cNvPr id="8" name="Textplatzhalter 7"/>
          <p:cNvSpPr>
            <a:spLocks noGrp="1"/>
          </p:cNvSpPr>
          <p:nvPr>
            <p:ph type="body" sz="quarter" idx="20"/>
          </p:nvPr>
        </p:nvSpPr>
        <p:spPr/>
        <p:txBody>
          <a:bodyPr vert="horz" lIns="144000" tIns="72000" rIns="144000" bIns="144000" rtlCol="0" anchor="t">
            <a:noAutofit/>
          </a:bodyPr>
          <a:lstStyle/>
          <a:p>
            <a:r>
              <a:rPr lang="de-DE" dirty="0">
                <a:solidFill>
                  <a:schemeClr val="tx1"/>
                </a:solidFill>
              </a:rPr>
              <a:t>Was hört/sieht die Persona?</a:t>
            </a:r>
          </a:p>
          <a:p>
            <a:pPr marL="171450" indent="-171450">
              <a:buFont typeface="Arial" panose="020B0604020202020204" pitchFamily="34" charset="0"/>
              <a:buChar char="•"/>
            </a:pPr>
            <a:r>
              <a:rPr lang="de-DE" b="0" dirty="0">
                <a:solidFill>
                  <a:schemeClr val="tx1"/>
                </a:solidFill>
              </a:rPr>
              <a:t>..</a:t>
            </a:r>
            <a:br>
              <a:rPr lang="de-DE" b="0" dirty="0">
                <a:solidFill>
                  <a:schemeClr val="tx1"/>
                </a:solidFill>
              </a:rPr>
            </a:br>
            <a:endParaRPr lang="de-DE" b="0" dirty="0">
              <a:solidFill>
                <a:schemeClr val="tx1"/>
              </a:solidFill>
            </a:endParaRPr>
          </a:p>
          <a:p>
            <a:r>
              <a:rPr lang="de-DE" dirty="0">
                <a:solidFill>
                  <a:schemeClr val="tx1"/>
                </a:solidFill>
              </a:rPr>
              <a:t>Was denkt/fühlt die Persona?</a:t>
            </a:r>
          </a:p>
          <a:p>
            <a:pPr marL="171450" indent="-171450">
              <a:buFont typeface="Arial" panose="020B0604020202020204" pitchFamily="34" charset="0"/>
              <a:buChar char="•"/>
            </a:pPr>
            <a:r>
              <a:rPr lang="de-DE" b="0" dirty="0">
                <a:solidFill>
                  <a:schemeClr val="tx1"/>
                </a:solidFill>
              </a:rPr>
              <a:t>..</a:t>
            </a:r>
          </a:p>
          <a:p>
            <a:pPr lvl="1"/>
            <a:endParaRPr lang="de-DE" dirty="0">
              <a:solidFill>
                <a:schemeClr val="tx1"/>
              </a:solidFill>
              <a:cs typeface="Arial"/>
            </a:endParaRPr>
          </a:p>
        </p:txBody>
      </p:sp>
      <p:sp>
        <p:nvSpPr>
          <p:cNvPr id="9" name="Textplatzhalter 8"/>
          <p:cNvSpPr>
            <a:spLocks noGrp="1"/>
          </p:cNvSpPr>
          <p:nvPr>
            <p:ph type="body" sz="quarter" idx="21"/>
          </p:nvPr>
        </p:nvSpPr>
        <p:spPr/>
        <p:txBody>
          <a:bodyPr vert="horz" lIns="144000" tIns="72000" rIns="144000" bIns="144000" rtlCol="0" anchor="t">
            <a:noAutofit/>
          </a:bodyPr>
          <a:lstStyle/>
          <a:p>
            <a:r>
              <a:rPr lang="de-DE" dirty="0">
                <a:solidFill>
                  <a:schemeClr val="tx1"/>
                </a:solidFill>
              </a:rPr>
              <a:t>Wünsche für die Zukunft:</a:t>
            </a:r>
          </a:p>
          <a:p>
            <a:pPr marL="171450" indent="-171450">
              <a:buFont typeface="Arial" panose="020B0604020202020204" pitchFamily="34" charset="0"/>
              <a:buChar char="•"/>
            </a:pPr>
            <a:r>
              <a:rPr lang="de-DE" b="0" dirty="0">
                <a:solidFill>
                  <a:schemeClr val="tx1"/>
                </a:solidFill>
              </a:rPr>
              <a:t>…</a:t>
            </a:r>
          </a:p>
        </p:txBody>
      </p:sp>
      <p:sp>
        <p:nvSpPr>
          <p:cNvPr id="18" name="Bildplatzhalter 17"/>
          <p:cNvSpPr>
            <a:spLocks noGrp="1"/>
          </p:cNvSpPr>
          <p:nvPr>
            <p:ph type="pic" sz="quarter" idx="22"/>
          </p:nvPr>
        </p:nvSpPr>
        <p:spPr/>
      </p:sp>
      <p:sp>
        <p:nvSpPr>
          <p:cNvPr id="3" name="Fußzeilenplatzhalter 2">
            <a:extLst>
              <a:ext uri="{FF2B5EF4-FFF2-40B4-BE49-F238E27FC236}">
                <a16:creationId xmlns:a16="http://schemas.microsoft.com/office/drawing/2014/main" id="{9A1706DD-EED0-C5D7-B50A-EF93F09ED43E}"/>
              </a:ext>
            </a:extLst>
          </p:cNvPr>
          <p:cNvSpPr>
            <a:spLocks noGrp="1"/>
          </p:cNvSpPr>
          <p:nvPr>
            <p:ph type="ftr" sz="quarter" idx="11"/>
          </p:nvPr>
        </p:nvSpPr>
        <p:spPr/>
        <p:txBody>
          <a:bodyPr/>
          <a:lstStyle/>
          <a:p>
            <a:r>
              <a:rPr lang="de-DE"/>
              <a:t>Methodensammlung Projektplanung</a:t>
            </a:r>
          </a:p>
        </p:txBody>
      </p:sp>
      <p:sp>
        <p:nvSpPr>
          <p:cNvPr id="11" name="Titel 10">
            <a:extLst>
              <a:ext uri="{FF2B5EF4-FFF2-40B4-BE49-F238E27FC236}">
                <a16:creationId xmlns:a16="http://schemas.microsoft.com/office/drawing/2014/main" id="{F71E76D5-B7BF-8494-77BB-5256B1938D28}"/>
              </a:ext>
            </a:extLst>
          </p:cNvPr>
          <p:cNvSpPr>
            <a:spLocks noGrp="1"/>
          </p:cNvSpPr>
          <p:nvPr>
            <p:ph type="title"/>
          </p:nvPr>
        </p:nvSpPr>
        <p:spPr/>
        <p:txBody>
          <a:bodyPr/>
          <a:lstStyle/>
          <a:p>
            <a:r>
              <a:rPr lang="de-DE" sz="1800" dirty="0"/>
              <a:t>Persona – Vorlage </a:t>
            </a:r>
          </a:p>
        </p:txBody>
      </p:sp>
    </p:spTree>
    <p:extLst>
      <p:ext uri="{BB962C8B-B14F-4D97-AF65-F5344CB8AC3E}">
        <p14:creationId xmlns:p14="http://schemas.microsoft.com/office/powerpoint/2010/main" val="3959923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1800" dirty="0" err="1"/>
              <a:t>Stakeholderanalyse</a:t>
            </a:r>
            <a:r>
              <a:rPr lang="de-DE" sz="1800" dirty="0"/>
              <a:t> (Teil 1) – Anleitung  </a:t>
            </a:r>
            <a:r>
              <a:rPr lang="de-DE" sz="1800" dirty="0" err="1"/>
              <a:t>Stakeholderkarte</a:t>
            </a:r>
            <a:endParaRPr lang="de-DE" sz="1800" dirty="0"/>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p:txBody>
          <a:bodyPr vert="horz" lIns="0" tIns="0" rIns="0" bIns="0" rtlCol="0" anchor="t">
            <a:noAutofit/>
          </a:bodyPr>
          <a:lstStyle/>
          <a:p>
            <a:pPr marL="177800" indent="-177800">
              <a:buFont typeface="+mj-lt"/>
              <a:buAutoNum type="arabicPeriod"/>
            </a:pPr>
            <a:r>
              <a:rPr lang="de-DE" sz="1000" i="0" u="none" strike="noStrike" baseline="0" dirty="0">
                <a:solidFill>
                  <a:srgbClr val="000000"/>
                </a:solidFill>
              </a:rPr>
              <a:t>Sammeln aller </a:t>
            </a:r>
            <a:r>
              <a:rPr lang="de-DE" sz="1000" i="0" u="none" strike="noStrike" baseline="0" dirty="0"/>
              <a:t>Stakeholder</a:t>
            </a:r>
            <a:r>
              <a:rPr lang="de-DE" sz="1000" b="1" i="0" u="none" strike="noStrike" baseline="0" dirty="0"/>
              <a:t> (</a:t>
            </a:r>
            <a:r>
              <a:rPr lang="de-DE" sz="1000" dirty="0"/>
              <a:t>5</a:t>
            </a:r>
            <a:r>
              <a:rPr lang="de-DE" sz="1000" b="1" i="0" u="none" strike="noStrike" baseline="0" dirty="0"/>
              <a:t>‘)</a:t>
            </a:r>
            <a:r>
              <a:rPr lang="de-DE" sz="1000" dirty="0"/>
              <a:t> </a:t>
            </a:r>
            <a:endParaRPr lang="de-DE" sz="1000" b="1" i="0" u="none" strike="noStrike" baseline="0" dirty="0"/>
          </a:p>
          <a:p>
            <a:pPr marL="356870" indent="-179070"/>
            <a:r>
              <a:rPr lang="de-DE" sz="1000" b="0" i="0" u="none" strike="noStrike" baseline="0" dirty="0">
                <a:solidFill>
                  <a:srgbClr val="000000"/>
                </a:solidFill>
              </a:rPr>
              <a:t>1.1.   Leitfragen: Wer hat ein Interesse an dem Projekt? Wer ist vom Projekt</a:t>
            </a:r>
            <a:br>
              <a:rPr lang="de-DE" sz="1000" b="0" i="0" u="none" strike="noStrike" baseline="0" dirty="0">
                <a:solidFill>
                  <a:srgbClr val="000000"/>
                </a:solidFill>
              </a:rPr>
            </a:br>
            <a:r>
              <a:rPr lang="de-DE" sz="1000" b="0" i="0" u="none" strike="noStrike" baseline="0" dirty="0">
                <a:solidFill>
                  <a:srgbClr val="000000"/>
                </a:solidFill>
              </a:rPr>
              <a:t>    betroffen? Wer kann das Projekt beeinflussen?</a:t>
            </a:r>
            <a:br>
              <a:rPr lang="de-DE" sz="1000" b="0" i="0" u="none" strike="noStrike" baseline="0" dirty="0">
                <a:solidFill>
                  <a:srgbClr val="000000"/>
                </a:solidFill>
              </a:rPr>
            </a:br>
            <a:r>
              <a:rPr lang="de-DE" sz="1000" b="0" i="0" u="none" strike="noStrike" baseline="0" dirty="0">
                <a:solidFill>
                  <a:srgbClr val="000000"/>
                </a:solidFill>
              </a:rPr>
              <a:t>    </a:t>
            </a:r>
            <a:r>
              <a:rPr lang="de-DE" sz="1000" b="0" i="1" u="none" strike="noStrike" baseline="0" dirty="0">
                <a:solidFill>
                  <a:srgbClr val="000000"/>
                </a:solidFill>
              </a:rPr>
              <a:t>» Alle möglichen Stakeholder auf Karten/Post-</a:t>
            </a:r>
            <a:r>
              <a:rPr lang="de-DE" sz="1000" b="0" i="1" u="none" strike="noStrike" baseline="0" dirty="0" err="1">
                <a:solidFill>
                  <a:srgbClr val="000000"/>
                </a:solidFill>
              </a:rPr>
              <a:t>its</a:t>
            </a:r>
            <a:r>
              <a:rPr lang="de-DE" sz="1000" b="0" i="1" u="none" strike="noStrike" baseline="0" dirty="0">
                <a:solidFill>
                  <a:srgbClr val="000000"/>
                </a:solidFill>
              </a:rPr>
              <a:t> schreiben</a:t>
            </a:r>
            <a:endParaRPr lang="de-DE" sz="1000" b="0" i="1" u="none" strike="noStrike" baseline="0" dirty="0">
              <a:solidFill>
                <a:srgbClr val="000000"/>
              </a:solidFill>
              <a:cs typeface="Arial"/>
            </a:endParaRPr>
          </a:p>
          <a:p>
            <a:pPr marL="177800" indent="-177800">
              <a:tabLst>
                <a:tab pos="269875" algn="l"/>
              </a:tabLst>
            </a:pPr>
            <a:r>
              <a:rPr lang="de-DE" sz="1000" i="0" u="none" strike="noStrike" baseline="0" dirty="0">
                <a:solidFill>
                  <a:srgbClr val="000000"/>
                </a:solidFill>
              </a:rPr>
              <a:t>2.    Stakeholder in </a:t>
            </a:r>
            <a:r>
              <a:rPr lang="de-DE" sz="1000" i="0" u="none" strike="noStrike" baseline="0" dirty="0" err="1"/>
              <a:t>Stakeholderkarte</a:t>
            </a:r>
            <a:r>
              <a:rPr lang="de-DE" sz="1000" i="0" u="none" strike="noStrike" baseline="0" dirty="0">
                <a:solidFill>
                  <a:srgbClr val="000000"/>
                </a:solidFill>
              </a:rPr>
              <a:t> verorten </a:t>
            </a:r>
            <a:r>
              <a:rPr lang="de-DE" sz="1000" i="0" u="none" strike="noStrike" baseline="0" dirty="0"/>
              <a:t>(15‘) </a:t>
            </a:r>
          </a:p>
          <a:p>
            <a:pPr marL="357188" indent="-179388"/>
            <a:r>
              <a:rPr lang="de-DE" sz="1000" b="0" i="0" u="none" strike="noStrike" baseline="0" dirty="0">
                <a:solidFill>
                  <a:srgbClr val="000000"/>
                </a:solidFill>
              </a:rPr>
              <a:t>2.1.   gemeinsames </a:t>
            </a:r>
            <a:r>
              <a:rPr lang="de-DE" sz="1000" i="0" u="none" strike="noStrike" baseline="0" dirty="0">
                <a:solidFill>
                  <a:srgbClr val="000000"/>
                </a:solidFill>
              </a:rPr>
              <a:t>Sortieren</a:t>
            </a:r>
            <a:r>
              <a:rPr lang="de-DE" sz="1000" b="0" i="0" u="none" strike="noStrike" baseline="0" dirty="0">
                <a:solidFill>
                  <a:srgbClr val="000000"/>
                </a:solidFill>
              </a:rPr>
              <a:t> der Stakeholder:</a:t>
            </a:r>
            <a:endParaRPr lang="de-DE" sz="1000" b="0" i="0" u="none" strike="noStrike" baseline="0">
              <a:solidFill>
                <a:srgbClr val="000000"/>
              </a:solidFill>
              <a:cs typeface="Arial"/>
            </a:endParaRPr>
          </a:p>
          <a:p>
            <a:pPr marL="720725" indent="-185420">
              <a:buFont typeface="Arial" panose="020B0604020202020204" pitchFamily="34" charset="0"/>
              <a:buChar char="•"/>
            </a:pPr>
            <a:r>
              <a:rPr lang="de-DE" sz="1000" b="0" i="0" u="sng" strike="noStrike" baseline="0" dirty="0">
                <a:solidFill>
                  <a:srgbClr val="000000"/>
                </a:solidFill>
              </a:rPr>
              <a:t>Direkte Zielgruppe</a:t>
            </a:r>
            <a:r>
              <a:rPr lang="de-DE" sz="1000" b="0" i="0" u="none" strike="noStrike" baseline="0" dirty="0">
                <a:solidFill>
                  <a:srgbClr val="000000"/>
                </a:solidFill>
              </a:rPr>
              <a:t>: Bei welchen Personen soll das Projekt eine direkte </a:t>
            </a:r>
            <a:br>
              <a:rPr lang="de-DE" sz="1000" b="0" i="0" u="none" strike="noStrike" baseline="0" dirty="0">
                <a:solidFill>
                  <a:srgbClr val="000000"/>
                </a:solidFill>
              </a:rPr>
            </a:br>
            <a:r>
              <a:rPr lang="de-DE" sz="1000" b="0" i="0" u="none" strike="noStrike" baseline="0" dirty="0">
                <a:solidFill>
                  <a:srgbClr val="000000"/>
                </a:solidFill>
              </a:rPr>
              <a:t>Veränderung bewirken? </a:t>
            </a:r>
            <a:endParaRPr lang="de-DE" sz="1000" b="0" i="0" u="none" strike="noStrike" baseline="0" dirty="0">
              <a:solidFill>
                <a:srgbClr val="000000"/>
              </a:solidFill>
              <a:cs typeface="Arial"/>
            </a:endParaRPr>
          </a:p>
          <a:p>
            <a:pPr marL="720725" indent="-185420">
              <a:buFont typeface="Arial" panose="020B0604020202020204" pitchFamily="34" charset="0"/>
              <a:buChar char="•"/>
            </a:pPr>
            <a:r>
              <a:rPr lang="de-DE" sz="1000" b="0" i="0" u="sng" strike="noStrike" baseline="0" dirty="0">
                <a:solidFill>
                  <a:srgbClr val="000000"/>
                </a:solidFill>
              </a:rPr>
              <a:t>Indirekte Zielgruppe: </a:t>
            </a:r>
            <a:r>
              <a:rPr lang="de-DE" sz="1000" b="0" i="0" u="none" strike="noStrike" baseline="0" dirty="0">
                <a:solidFill>
                  <a:srgbClr val="000000"/>
                </a:solidFill>
              </a:rPr>
              <a:t>Bei welchen Personen bewirkt das Projekt indirekt/</a:t>
            </a:r>
            <a:br>
              <a:rPr lang="de-DE" sz="1000" b="0" i="0" u="none" strike="noStrike" baseline="0" dirty="0">
                <a:solidFill>
                  <a:srgbClr val="000000"/>
                </a:solidFill>
              </a:rPr>
            </a:br>
            <a:r>
              <a:rPr lang="de-DE" sz="1000" b="0" i="0" u="none" strike="noStrike" baseline="0" dirty="0">
                <a:solidFill>
                  <a:srgbClr val="000000"/>
                </a:solidFill>
              </a:rPr>
              <a:t>unbeabsichtigt eine Veränderung? </a:t>
            </a:r>
            <a:endParaRPr lang="de-DE" sz="1000" b="0" i="0" u="none" strike="noStrike" baseline="0" dirty="0">
              <a:solidFill>
                <a:srgbClr val="000000"/>
              </a:solidFill>
              <a:cs typeface="Arial"/>
            </a:endParaRPr>
          </a:p>
          <a:p>
            <a:pPr marL="720725" indent="-185420">
              <a:buFont typeface="Arial" panose="020B0604020202020204" pitchFamily="34" charset="0"/>
              <a:buChar char="•"/>
            </a:pPr>
            <a:r>
              <a:rPr lang="de-DE" sz="1000" b="0" i="0" u="sng" strike="noStrike" baseline="0" dirty="0">
                <a:solidFill>
                  <a:srgbClr val="000000"/>
                </a:solidFill>
              </a:rPr>
              <a:t>Weitere Stakeholder: </a:t>
            </a:r>
            <a:r>
              <a:rPr lang="de-DE" sz="1000" b="0" i="0" u="none" strike="noStrike" baseline="0" dirty="0">
                <a:solidFill>
                  <a:srgbClr val="000000"/>
                </a:solidFill>
              </a:rPr>
              <a:t>Welche weiteren Personen sind für den Erfolg des Projekts relevant?</a:t>
            </a:r>
            <a:endParaRPr lang="de-DE" sz="1000" b="0" i="0" u="none" strike="noStrike" baseline="0" dirty="0">
              <a:solidFill>
                <a:srgbClr val="000000"/>
              </a:solidFill>
              <a:cs typeface="Arial"/>
            </a:endParaRPr>
          </a:p>
          <a:p>
            <a:pPr marL="720725" indent="-185420"/>
            <a:r>
              <a:rPr lang="de-DE" sz="1000" b="0" i="1" u="none" strike="noStrike" baseline="0" dirty="0">
                <a:solidFill>
                  <a:srgbClr val="000000"/>
                </a:solidFill>
              </a:rPr>
              <a:t>     » Die Stakeholde</a:t>
            </a:r>
            <a:r>
              <a:rPr lang="de-DE" sz="1000" b="0" i="1" dirty="0">
                <a:solidFill>
                  <a:srgbClr val="000000"/>
                </a:solidFill>
              </a:rPr>
              <a:t>r in die entsprechenden Kreise kleben</a:t>
            </a:r>
            <a:endParaRPr lang="de-DE" sz="1000" b="0" i="0" u="none" strike="noStrike" baseline="0" dirty="0">
              <a:solidFill>
                <a:srgbClr val="000000"/>
              </a:solidFill>
              <a:cs typeface="Arial"/>
            </a:endParaRPr>
          </a:p>
          <a:p>
            <a:pPr marL="446088" indent="-268288"/>
            <a:r>
              <a:rPr lang="de-DE" sz="1000" b="0" dirty="0">
                <a:solidFill>
                  <a:srgbClr val="000000"/>
                </a:solidFill>
              </a:rPr>
              <a:t>2.2.   Wenn alle Stakeholder platziert sind: gemeinsamer Blick auf Ergebnis und </a:t>
            </a:r>
            <a:r>
              <a:rPr lang="de-DE" sz="1000" dirty="0">
                <a:solidFill>
                  <a:srgbClr val="000000"/>
                </a:solidFill>
              </a:rPr>
              <a:t>Reflexion</a:t>
            </a:r>
            <a:r>
              <a:rPr lang="de-DE" sz="1000" b="0" dirty="0">
                <a:solidFill>
                  <a:srgbClr val="000000"/>
                </a:solidFill>
              </a:rPr>
              <a:t>, ob alle Stakeholder passend verortet</a:t>
            </a:r>
            <a:r>
              <a:rPr lang="de-DE" sz="1000" b="0">
                <a:solidFill>
                  <a:srgbClr val="000000"/>
                </a:solidFill>
              </a:rPr>
              <a:t> </a:t>
            </a:r>
            <a:br>
              <a:rPr lang="de-DE" sz="1000" b="0">
                <a:solidFill>
                  <a:srgbClr val="000000"/>
                </a:solidFill>
              </a:rPr>
            </a:br>
            <a:r>
              <a:rPr lang="de-DE" sz="1000" b="0">
                <a:solidFill>
                  <a:srgbClr val="000000"/>
                </a:solidFill>
              </a:rPr>
              <a:t> </a:t>
            </a:r>
            <a:r>
              <a:rPr lang="de-DE" sz="1000" b="0" dirty="0">
                <a:solidFill>
                  <a:srgbClr val="000000"/>
                </a:solidFill>
              </a:rPr>
              <a:t> sind.</a:t>
            </a:r>
            <a:endParaRPr lang="de-DE" sz="1000" b="0" i="0" u="none" strike="noStrike" baseline="0">
              <a:solidFill>
                <a:srgbClr val="000000"/>
              </a:solidFill>
              <a:cs typeface="Arial"/>
            </a:endParaRPr>
          </a:p>
          <a:p>
            <a:endParaRPr lang="de-DE" sz="1000" dirty="0"/>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11</a:t>
            </a:fld>
            <a:endParaRPr lang="de-DE"/>
          </a:p>
        </p:txBody>
      </p:sp>
      <p:graphicFrame>
        <p:nvGraphicFramePr>
          <p:cNvPr id="6" name="Tabelle 9">
            <a:extLst>
              <a:ext uri="{FF2B5EF4-FFF2-40B4-BE49-F238E27FC236}">
                <a16:creationId xmlns:a16="http://schemas.microsoft.com/office/drawing/2014/main" id="{70412752-DDDB-72C6-7B3E-C63CD88B7603}"/>
              </a:ext>
            </a:extLst>
          </p:cNvPr>
          <p:cNvGraphicFramePr>
            <a:graphicFrameLocks noGrp="1"/>
          </p:cNvGraphicFramePr>
          <p:nvPr>
            <p:extLst>
              <p:ext uri="{D42A27DB-BD31-4B8C-83A1-F6EECF244321}">
                <p14:modId xmlns:p14="http://schemas.microsoft.com/office/powerpoint/2010/main" val="2186933806"/>
              </p:ext>
            </p:extLst>
          </p:nvPr>
        </p:nvGraphicFramePr>
        <p:xfrm>
          <a:off x="5484522" y="1416248"/>
          <a:ext cx="2327566" cy="19569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wichtige Anspruchs-gruppen identifizieren &amp; verstehen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a:solidFill>
                            <a:schemeClr val="tx1"/>
                          </a:solidFill>
                          <a:latin typeface="+mn-lt"/>
                          <a:ea typeface="+mn-ea"/>
                          <a:cs typeface="+mn-cs"/>
                        </a:rPr>
                        <a:t>Teilnehmende</a:t>
                      </a:r>
                    </a:p>
                    <a:p>
                      <a:r>
                        <a:rPr lang="de-DE" sz="1000" b="0" kern="1200">
                          <a:solidFill>
                            <a:schemeClr val="tx1"/>
                          </a:solidFill>
                          <a:latin typeface="+mn-lt"/>
                          <a:ea typeface="+mn-ea"/>
                          <a:cs typeface="+mn-cs"/>
                        </a:rPr>
                        <a:t>Projektteam, </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1 – 5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15 - 60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2" name="Fußzeilenplatzhalter 1">
            <a:extLst>
              <a:ext uri="{FF2B5EF4-FFF2-40B4-BE49-F238E27FC236}">
                <a16:creationId xmlns:a16="http://schemas.microsoft.com/office/drawing/2014/main" id="{6FCEBECB-7AFF-044F-756E-05B5295F6DCB}"/>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2466926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401214-79B8-FFC4-791E-A7E24659E7BD}"/>
              </a:ext>
            </a:extLst>
          </p:cNvPr>
          <p:cNvSpPr>
            <a:spLocks noGrp="1"/>
          </p:cNvSpPr>
          <p:nvPr>
            <p:ph type="title"/>
          </p:nvPr>
        </p:nvSpPr>
        <p:spPr>
          <a:xfrm>
            <a:off x="431992" y="616083"/>
            <a:ext cx="1870337" cy="263681"/>
          </a:xfrm>
        </p:spPr>
        <p:txBody>
          <a:bodyPr/>
          <a:lstStyle/>
          <a:p>
            <a:r>
              <a:rPr lang="de-DE" sz="1800" dirty="0"/>
              <a:t>Stakeholder-Karte</a:t>
            </a:r>
          </a:p>
        </p:txBody>
      </p:sp>
      <p:sp>
        <p:nvSpPr>
          <p:cNvPr id="3" name="Fußzeilenplatzhalter 2">
            <a:extLst>
              <a:ext uri="{FF2B5EF4-FFF2-40B4-BE49-F238E27FC236}">
                <a16:creationId xmlns:a16="http://schemas.microsoft.com/office/drawing/2014/main" id="{583F968D-49DF-BEC6-07E3-C216813CE4BA}"/>
              </a:ext>
            </a:extLst>
          </p:cNvPr>
          <p:cNvSpPr>
            <a:spLocks noGrp="1"/>
          </p:cNvSpPr>
          <p:nvPr>
            <p:ph type="ftr" sz="quarter" idx="10"/>
          </p:nvPr>
        </p:nvSpPr>
        <p:spPr/>
        <p:txBody>
          <a:bodyPr/>
          <a:lstStyle/>
          <a:p>
            <a:r>
              <a:rPr lang="de-DE"/>
              <a:t>Methodensammlung Projektplanung</a:t>
            </a:r>
          </a:p>
        </p:txBody>
      </p:sp>
      <p:sp>
        <p:nvSpPr>
          <p:cNvPr id="4" name="Foliennummernplatzhalter 3">
            <a:extLst>
              <a:ext uri="{FF2B5EF4-FFF2-40B4-BE49-F238E27FC236}">
                <a16:creationId xmlns:a16="http://schemas.microsoft.com/office/drawing/2014/main" id="{AA5E05B5-2326-5F62-F380-9294C393E4D4}"/>
              </a:ext>
            </a:extLst>
          </p:cNvPr>
          <p:cNvSpPr>
            <a:spLocks noGrp="1"/>
          </p:cNvSpPr>
          <p:nvPr>
            <p:ph type="sldNum" sz="quarter" idx="11"/>
          </p:nvPr>
        </p:nvSpPr>
        <p:spPr/>
        <p:txBody>
          <a:bodyPr/>
          <a:lstStyle/>
          <a:p>
            <a:fld id="{EADB90F9-9C8B-4738-A50E-8F04301A8C13}" type="slidenum">
              <a:rPr lang="de-DE" smtClean="0"/>
              <a:pPr/>
              <a:t>12</a:t>
            </a:fld>
            <a:endParaRPr lang="de-DE"/>
          </a:p>
        </p:txBody>
      </p:sp>
      <p:sp>
        <p:nvSpPr>
          <p:cNvPr id="5" name="Textplatzhalter 4">
            <a:extLst>
              <a:ext uri="{FF2B5EF4-FFF2-40B4-BE49-F238E27FC236}">
                <a16:creationId xmlns:a16="http://schemas.microsoft.com/office/drawing/2014/main" id="{BC35D167-344B-773D-8CF0-53BF5F53071B}"/>
              </a:ext>
            </a:extLst>
          </p:cNvPr>
          <p:cNvSpPr>
            <a:spLocks noGrp="1"/>
          </p:cNvSpPr>
          <p:nvPr>
            <p:ph type="body" sz="quarter" idx="12"/>
          </p:nvPr>
        </p:nvSpPr>
        <p:spPr/>
        <p:txBody>
          <a:bodyPr/>
          <a:lstStyle/>
          <a:p>
            <a:pPr algn="ctr"/>
            <a:endParaRPr lang="de-DE" sz="1200" b="0" dirty="0">
              <a:solidFill>
                <a:schemeClr val="tx1"/>
              </a:solidFill>
            </a:endParaRPr>
          </a:p>
        </p:txBody>
      </p:sp>
      <p:sp>
        <p:nvSpPr>
          <p:cNvPr id="6" name="Textplatzhalter 5">
            <a:extLst>
              <a:ext uri="{FF2B5EF4-FFF2-40B4-BE49-F238E27FC236}">
                <a16:creationId xmlns:a16="http://schemas.microsoft.com/office/drawing/2014/main" id="{D13E70A2-98A2-60F7-032C-C80948C7709B}"/>
              </a:ext>
            </a:extLst>
          </p:cNvPr>
          <p:cNvSpPr>
            <a:spLocks noGrp="1"/>
          </p:cNvSpPr>
          <p:nvPr>
            <p:ph type="body" sz="quarter" idx="13"/>
          </p:nvPr>
        </p:nvSpPr>
        <p:spPr/>
        <p:txBody>
          <a:bodyPr/>
          <a:lstStyle/>
          <a:p>
            <a:pPr algn="ctr"/>
            <a:endParaRPr lang="de-DE" sz="1200" b="0">
              <a:solidFill>
                <a:schemeClr val="tx1"/>
              </a:solidFill>
            </a:endParaRPr>
          </a:p>
        </p:txBody>
      </p:sp>
      <p:sp>
        <p:nvSpPr>
          <p:cNvPr id="7" name="Textplatzhalter 6">
            <a:extLst>
              <a:ext uri="{FF2B5EF4-FFF2-40B4-BE49-F238E27FC236}">
                <a16:creationId xmlns:a16="http://schemas.microsoft.com/office/drawing/2014/main" id="{FA38A4FC-05D8-A195-18BC-358165AA2FB1}"/>
              </a:ext>
            </a:extLst>
          </p:cNvPr>
          <p:cNvSpPr>
            <a:spLocks noGrp="1"/>
          </p:cNvSpPr>
          <p:nvPr>
            <p:ph type="body" sz="quarter" idx="14"/>
          </p:nvPr>
        </p:nvSpPr>
        <p:spPr/>
        <p:txBody>
          <a:bodyPr/>
          <a:lstStyle/>
          <a:p>
            <a:pPr algn="ctr"/>
            <a:endParaRPr lang="de-DE" sz="1200" b="0" dirty="0">
              <a:solidFill>
                <a:schemeClr val="tx1"/>
              </a:solidFill>
            </a:endParaRPr>
          </a:p>
        </p:txBody>
      </p:sp>
      <p:sp>
        <p:nvSpPr>
          <p:cNvPr id="8" name="Textplatzhalter 7">
            <a:extLst>
              <a:ext uri="{FF2B5EF4-FFF2-40B4-BE49-F238E27FC236}">
                <a16:creationId xmlns:a16="http://schemas.microsoft.com/office/drawing/2014/main" id="{F8D59B95-173E-B7AE-2AB4-3DBD603C9C6C}"/>
              </a:ext>
            </a:extLst>
          </p:cNvPr>
          <p:cNvSpPr>
            <a:spLocks noGrp="1"/>
          </p:cNvSpPr>
          <p:nvPr>
            <p:ph type="body" sz="quarter" idx="15"/>
          </p:nvPr>
        </p:nvSpPr>
        <p:spPr/>
        <p:txBody>
          <a:bodyPr/>
          <a:lstStyle/>
          <a:p>
            <a:pPr algn="ctr"/>
            <a:endParaRPr lang="de-DE" sz="1200" b="0">
              <a:solidFill>
                <a:schemeClr val="tx1"/>
              </a:solidFill>
            </a:endParaRPr>
          </a:p>
        </p:txBody>
      </p:sp>
      <p:sp>
        <p:nvSpPr>
          <p:cNvPr id="9" name="Textplatzhalter 8">
            <a:extLst>
              <a:ext uri="{FF2B5EF4-FFF2-40B4-BE49-F238E27FC236}">
                <a16:creationId xmlns:a16="http://schemas.microsoft.com/office/drawing/2014/main" id="{69BBB77F-0600-2EF3-8A4F-934DFC705D07}"/>
              </a:ext>
            </a:extLst>
          </p:cNvPr>
          <p:cNvSpPr>
            <a:spLocks noGrp="1"/>
          </p:cNvSpPr>
          <p:nvPr>
            <p:ph type="body" sz="quarter" idx="16"/>
          </p:nvPr>
        </p:nvSpPr>
        <p:spPr/>
        <p:txBody>
          <a:bodyPr/>
          <a:lstStyle/>
          <a:p>
            <a:pPr algn="ctr"/>
            <a:endParaRPr lang="de-DE" sz="1200" b="0">
              <a:solidFill>
                <a:schemeClr val="tx1"/>
              </a:solidFill>
            </a:endParaRPr>
          </a:p>
        </p:txBody>
      </p:sp>
      <p:sp>
        <p:nvSpPr>
          <p:cNvPr id="10" name="Textplatzhalter 9">
            <a:extLst>
              <a:ext uri="{FF2B5EF4-FFF2-40B4-BE49-F238E27FC236}">
                <a16:creationId xmlns:a16="http://schemas.microsoft.com/office/drawing/2014/main" id="{AB7EADC6-53CF-3A3B-C091-CC0F03BA825E}"/>
              </a:ext>
            </a:extLst>
          </p:cNvPr>
          <p:cNvSpPr>
            <a:spLocks noGrp="1"/>
          </p:cNvSpPr>
          <p:nvPr>
            <p:ph type="body" sz="quarter" idx="17"/>
          </p:nvPr>
        </p:nvSpPr>
        <p:spPr/>
        <p:txBody>
          <a:bodyPr/>
          <a:lstStyle/>
          <a:p>
            <a:pPr algn="ctr"/>
            <a:endParaRPr lang="de-DE" sz="1200" b="0">
              <a:solidFill>
                <a:schemeClr val="tx1"/>
              </a:solidFill>
            </a:endParaRPr>
          </a:p>
        </p:txBody>
      </p:sp>
      <p:sp>
        <p:nvSpPr>
          <p:cNvPr id="11" name="Textplatzhalter 10">
            <a:extLst>
              <a:ext uri="{FF2B5EF4-FFF2-40B4-BE49-F238E27FC236}">
                <a16:creationId xmlns:a16="http://schemas.microsoft.com/office/drawing/2014/main" id="{A716600F-DE82-DB17-861C-4A10FB644E10}"/>
              </a:ext>
            </a:extLst>
          </p:cNvPr>
          <p:cNvSpPr>
            <a:spLocks noGrp="1"/>
          </p:cNvSpPr>
          <p:nvPr>
            <p:ph type="body" sz="quarter" idx="18"/>
          </p:nvPr>
        </p:nvSpPr>
        <p:spPr/>
        <p:txBody>
          <a:bodyPr/>
          <a:lstStyle/>
          <a:p>
            <a:pPr algn="ctr"/>
            <a:endParaRPr lang="de-DE" sz="1200" b="0">
              <a:solidFill>
                <a:schemeClr val="tx1"/>
              </a:solidFill>
            </a:endParaRPr>
          </a:p>
        </p:txBody>
      </p:sp>
      <p:sp>
        <p:nvSpPr>
          <p:cNvPr id="12" name="Textplatzhalter 11">
            <a:extLst>
              <a:ext uri="{FF2B5EF4-FFF2-40B4-BE49-F238E27FC236}">
                <a16:creationId xmlns:a16="http://schemas.microsoft.com/office/drawing/2014/main" id="{7C7B1C8C-535F-949C-6AD7-5491FED97E22}"/>
              </a:ext>
            </a:extLst>
          </p:cNvPr>
          <p:cNvSpPr>
            <a:spLocks noGrp="1"/>
          </p:cNvSpPr>
          <p:nvPr>
            <p:ph type="body" sz="quarter" idx="19"/>
          </p:nvPr>
        </p:nvSpPr>
        <p:spPr/>
        <p:txBody>
          <a:bodyPr/>
          <a:lstStyle/>
          <a:p>
            <a:pPr algn="ctr"/>
            <a:endParaRPr lang="de-DE" sz="1200" b="0">
              <a:solidFill>
                <a:schemeClr val="tx1"/>
              </a:solidFill>
            </a:endParaRPr>
          </a:p>
        </p:txBody>
      </p:sp>
      <p:sp>
        <p:nvSpPr>
          <p:cNvPr id="13" name="Textplatzhalter 12">
            <a:extLst>
              <a:ext uri="{FF2B5EF4-FFF2-40B4-BE49-F238E27FC236}">
                <a16:creationId xmlns:a16="http://schemas.microsoft.com/office/drawing/2014/main" id="{2870E163-3E29-64F7-C48D-1F5F714546E8}"/>
              </a:ext>
            </a:extLst>
          </p:cNvPr>
          <p:cNvSpPr>
            <a:spLocks noGrp="1"/>
          </p:cNvSpPr>
          <p:nvPr>
            <p:ph type="body" sz="quarter" idx="20"/>
          </p:nvPr>
        </p:nvSpPr>
        <p:spPr/>
        <p:txBody>
          <a:bodyPr/>
          <a:lstStyle/>
          <a:p>
            <a:pPr algn="ctr"/>
            <a:endParaRPr lang="de-DE" sz="1200" b="0">
              <a:solidFill>
                <a:schemeClr val="tx1"/>
              </a:solidFill>
            </a:endParaRPr>
          </a:p>
        </p:txBody>
      </p:sp>
      <p:sp>
        <p:nvSpPr>
          <p:cNvPr id="14" name="Textplatzhalter 13">
            <a:extLst>
              <a:ext uri="{FF2B5EF4-FFF2-40B4-BE49-F238E27FC236}">
                <a16:creationId xmlns:a16="http://schemas.microsoft.com/office/drawing/2014/main" id="{F03753EE-2653-68F8-8C73-34A0DC921037}"/>
              </a:ext>
            </a:extLst>
          </p:cNvPr>
          <p:cNvSpPr>
            <a:spLocks noGrp="1"/>
          </p:cNvSpPr>
          <p:nvPr>
            <p:ph type="body" sz="quarter" idx="21"/>
          </p:nvPr>
        </p:nvSpPr>
        <p:spPr/>
        <p:txBody>
          <a:bodyPr/>
          <a:lstStyle/>
          <a:p>
            <a:pPr algn="ctr"/>
            <a:endParaRPr lang="de-DE" sz="1200" b="0">
              <a:solidFill>
                <a:schemeClr val="tx1"/>
              </a:solidFill>
            </a:endParaRPr>
          </a:p>
        </p:txBody>
      </p:sp>
      <p:sp>
        <p:nvSpPr>
          <p:cNvPr id="15" name="Textplatzhalter 14">
            <a:extLst>
              <a:ext uri="{FF2B5EF4-FFF2-40B4-BE49-F238E27FC236}">
                <a16:creationId xmlns:a16="http://schemas.microsoft.com/office/drawing/2014/main" id="{A9B900CD-5598-67AD-E982-7BC8887881FD}"/>
              </a:ext>
            </a:extLst>
          </p:cNvPr>
          <p:cNvSpPr>
            <a:spLocks noGrp="1"/>
          </p:cNvSpPr>
          <p:nvPr>
            <p:ph type="body" sz="quarter" idx="22"/>
          </p:nvPr>
        </p:nvSpPr>
        <p:spPr/>
        <p:txBody>
          <a:bodyPr/>
          <a:lstStyle/>
          <a:p>
            <a:pPr algn="ctr"/>
            <a:endParaRPr lang="de-DE" sz="1200" b="0">
              <a:solidFill>
                <a:schemeClr val="tx1"/>
              </a:solidFill>
            </a:endParaRPr>
          </a:p>
        </p:txBody>
      </p:sp>
      <p:sp>
        <p:nvSpPr>
          <p:cNvPr id="16" name="Textplatzhalter 15">
            <a:extLst>
              <a:ext uri="{FF2B5EF4-FFF2-40B4-BE49-F238E27FC236}">
                <a16:creationId xmlns:a16="http://schemas.microsoft.com/office/drawing/2014/main" id="{5D2493DC-8829-03FE-D4DB-14B077ADF906}"/>
              </a:ext>
            </a:extLst>
          </p:cNvPr>
          <p:cNvSpPr>
            <a:spLocks noGrp="1"/>
          </p:cNvSpPr>
          <p:nvPr>
            <p:ph type="body" sz="quarter" idx="23"/>
          </p:nvPr>
        </p:nvSpPr>
        <p:spPr/>
        <p:txBody>
          <a:bodyPr/>
          <a:lstStyle/>
          <a:p>
            <a:pPr algn="ctr"/>
            <a:endParaRPr lang="de-DE" sz="1200" b="0">
              <a:solidFill>
                <a:schemeClr val="tx1"/>
              </a:solidFill>
            </a:endParaRPr>
          </a:p>
        </p:txBody>
      </p:sp>
      <p:sp>
        <p:nvSpPr>
          <p:cNvPr id="17" name="Textplatzhalter 16">
            <a:extLst>
              <a:ext uri="{FF2B5EF4-FFF2-40B4-BE49-F238E27FC236}">
                <a16:creationId xmlns:a16="http://schemas.microsoft.com/office/drawing/2014/main" id="{07126D43-5F8E-7AEE-0311-611DD7E466D7}"/>
              </a:ext>
            </a:extLst>
          </p:cNvPr>
          <p:cNvSpPr>
            <a:spLocks noGrp="1"/>
          </p:cNvSpPr>
          <p:nvPr>
            <p:ph type="body" sz="quarter" idx="24"/>
          </p:nvPr>
        </p:nvSpPr>
        <p:spPr/>
        <p:txBody>
          <a:bodyPr/>
          <a:lstStyle/>
          <a:p>
            <a:pPr algn="ctr"/>
            <a:endParaRPr lang="de-DE" sz="1200" b="0">
              <a:solidFill>
                <a:schemeClr val="tx1"/>
              </a:solidFill>
            </a:endParaRPr>
          </a:p>
        </p:txBody>
      </p:sp>
    </p:spTree>
    <p:extLst>
      <p:ext uri="{BB962C8B-B14F-4D97-AF65-F5344CB8AC3E}">
        <p14:creationId xmlns:p14="http://schemas.microsoft.com/office/powerpoint/2010/main" val="3228148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1800" dirty="0" err="1"/>
              <a:t>Stakeholderanalyse</a:t>
            </a:r>
            <a:r>
              <a:rPr lang="de-DE" sz="1800" dirty="0"/>
              <a:t> (Teil 2) – Anleitung  </a:t>
            </a:r>
            <a:r>
              <a:rPr lang="de-DE" sz="1800" dirty="0" err="1"/>
              <a:t>Stakeholdertabelle</a:t>
            </a:r>
            <a:endParaRPr lang="de-DE" sz="1800" dirty="0"/>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p:txBody>
          <a:bodyPr vert="horz" lIns="0" tIns="0" rIns="0" bIns="0" rtlCol="0" anchor="t">
            <a:noAutofit/>
          </a:bodyPr>
          <a:lstStyle/>
          <a:p>
            <a:pPr marL="177800" indent="-177800">
              <a:buClr>
                <a:schemeClr val="tx1"/>
              </a:buClr>
              <a:buFont typeface="+mj-lt"/>
              <a:buAutoNum type="arabicPeriod" startAt="3"/>
            </a:pPr>
            <a:r>
              <a:rPr lang="de-DE" sz="1000" i="0" u="none" strike="noStrike" baseline="0" dirty="0"/>
              <a:t>Ausarbeitung</a:t>
            </a:r>
            <a:r>
              <a:rPr lang="de-DE" sz="1000" i="0" u="none" strike="noStrike" baseline="0" dirty="0">
                <a:solidFill>
                  <a:srgbClr val="000000"/>
                </a:solidFill>
              </a:rPr>
              <a:t> der wichtigsten/einflussreichsten Stakeholder in der Tabelle</a:t>
            </a:r>
            <a:r>
              <a:rPr lang="de-DE" sz="1000" b="1" i="0" u="none" strike="noStrike" baseline="0" dirty="0">
                <a:solidFill>
                  <a:schemeClr val="tx1"/>
                </a:solidFill>
              </a:rPr>
              <a:t> </a:t>
            </a:r>
            <a:r>
              <a:rPr lang="de-DE" sz="1000" b="1" i="0" u="none" strike="noStrike" baseline="0" dirty="0"/>
              <a:t>(30‘)</a:t>
            </a:r>
            <a:r>
              <a:rPr lang="de-DE" sz="1000" dirty="0"/>
              <a:t> </a:t>
            </a:r>
            <a:endParaRPr lang="de-DE" sz="1000" b="1" i="0" u="none" strike="noStrike" baseline="0" dirty="0"/>
          </a:p>
          <a:p>
            <a:pPr marL="444500" indent="-263525"/>
            <a:r>
              <a:rPr lang="de-DE" sz="1000" b="0" dirty="0">
                <a:solidFill>
                  <a:srgbClr val="000000"/>
                </a:solidFill>
              </a:rPr>
              <a:t>3</a:t>
            </a:r>
            <a:r>
              <a:rPr lang="de-DE" sz="1000" b="0" i="0" u="none" strike="noStrike" baseline="0" dirty="0">
                <a:solidFill>
                  <a:srgbClr val="000000"/>
                </a:solidFill>
              </a:rPr>
              <a:t>.1.</a:t>
            </a:r>
            <a:r>
              <a:rPr lang="de-DE" sz="1000" b="0" dirty="0">
                <a:solidFill>
                  <a:srgbClr val="000000"/>
                </a:solidFill>
              </a:rPr>
              <a:t>  </a:t>
            </a:r>
            <a:r>
              <a:rPr lang="de-DE" sz="1000" b="0" i="0" u="none" strike="noStrike" baseline="0" dirty="0">
                <a:solidFill>
                  <a:srgbClr val="000000"/>
                </a:solidFill>
              </a:rPr>
              <a:t>Auswahl der </a:t>
            </a:r>
            <a:r>
              <a:rPr lang="de-DE" sz="1000" b="0" dirty="0">
                <a:solidFill>
                  <a:srgbClr val="000000"/>
                </a:solidFill>
              </a:rPr>
              <a:t>2</a:t>
            </a:r>
            <a:r>
              <a:rPr lang="de-DE" sz="1000" b="0" i="0" u="none" strike="noStrike" baseline="0" dirty="0">
                <a:solidFill>
                  <a:srgbClr val="000000"/>
                </a:solidFill>
              </a:rPr>
              <a:t> – 4</a:t>
            </a:r>
            <a:r>
              <a:rPr lang="de-DE" sz="1000" b="0" dirty="0">
                <a:solidFill>
                  <a:srgbClr val="000000"/>
                </a:solidFill>
              </a:rPr>
              <a:t> </a:t>
            </a:r>
            <a:r>
              <a:rPr lang="de-DE" sz="1000" b="0" i="0" u="none" strike="noStrike" baseline="0" dirty="0">
                <a:solidFill>
                  <a:srgbClr val="000000"/>
                </a:solidFill>
              </a:rPr>
              <a:t> wichtigsten Stakeholder für das Projekt</a:t>
            </a:r>
            <a:br>
              <a:rPr lang="de-DE" sz="1000" b="0" i="0" u="none" strike="noStrike" baseline="0" dirty="0">
                <a:solidFill>
                  <a:srgbClr val="000000"/>
                </a:solidFill>
              </a:rPr>
            </a:br>
            <a:r>
              <a:rPr lang="de-DE" sz="1000" b="0" i="0" u="none" strike="noStrike" baseline="0" dirty="0">
                <a:solidFill>
                  <a:srgbClr val="000000"/>
                </a:solidFill>
              </a:rPr>
              <a:t> Leitfrage: Welche Stakeholder haben besonders viel Einfluss auf das Projekt / sind für den Projekterfolg entscheidend?</a:t>
            </a:r>
            <a:endParaRPr lang="de-DE" sz="1000" b="0" i="0" u="none" strike="noStrike" baseline="0">
              <a:solidFill>
                <a:srgbClr val="000000"/>
              </a:solidFill>
              <a:cs typeface="Arial"/>
            </a:endParaRPr>
          </a:p>
          <a:p>
            <a:pPr marL="269875" indent="-92075"/>
            <a:r>
              <a:rPr lang="de-DE" sz="1000" b="0" i="0" u="none" strike="noStrike" baseline="0" dirty="0">
                <a:solidFill>
                  <a:srgbClr val="000000"/>
                </a:solidFill>
              </a:rPr>
              <a:t>3.2</a:t>
            </a:r>
            <a:r>
              <a:rPr lang="de-DE" sz="1000" b="0" dirty="0">
                <a:solidFill>
                  <a:srgbClr val="000000"/>
                </a:solidFill>
              </a:rPr>
              <a:t>   </a:t>
            </a:r>
            <a:r>
              <a:rPr lang="de-DE" sz="1000" b="0" i="0" u="none" strike="noStrike" baseline="0" dirty="0">
                <a:solidFill>
                  <a:srgbClr val="000000"/>
                </a:solidFill>
              </a:rPr>
              <a:t>Gemeinsame Diskussion in der Gruppe zu den Kategorien:</a:t>
            </a:r>
            <a:endParaRPr lang="de-DE" sz="1000" b="0" i="0" u="none" strike="noStrike" baseline="0" dirty="0">
              <a:solidFill>
                <a:srgbClr val="000000"/>
              </a:solidFill>
              <a:cs typeface="Arial"/>
            </a:endParaRPr>
          </a:p>
          <a:p>
            <a:pPr marL="718820" indent="-171450">
              <a:buFont typeface="Arial" panose="020B0604020202020204" pitchFamily="34" charset="0"/>
              <a:buChar char="•"/>
            </a:pPr>
            <a:r>
              <a:rPr lang="de-DE" sz="1000" b="0" i="0" u="sng" strike="noStrike" baseline="0" dirty="0">
                <a:solidFill>
                  <a:srgbClr val="000000"/>
                </a:solidFill>
                <a:latin typeface="Arial" panose="020B0604020202020204" pitchFamily="34" charset="0"/>
              </a:rPr>
              <a:t>Probleme</a:t>
            </a:r>
            <a:r>
              <a:rPr lang="de-DE" sz="1000" b="0" i="0" u="none" strike="noStrike" baseline="0" dirty="0">
                <a:solidFill>
                  <a:srgbClr val="000000"/>
                </a:solidFill>
                <a:latin typeface="Arial" panose="020B0604020202020204" pitchFamily="34" charset="0"/>
              </a:rPr>
              <a:t>: Was sind die zentralen Probleme der Problemanalyse für die jeweiligen Stakeholder? </a:t>
            </a:r>
            <a:endParaRPr lang="de-DE" sz="1000" b="0" i="0" u="none" strike="noStrike" baseline="0" dirty="0">
              <a:solidFill>
                <a:srgbClr val="000000"/>
              </a:solidFill>
              <a:latin typeface="Arial" panose="020B0604020202020204" pitchFamily="34" charset="0"/>
              <a:cs typeface="Arial" panose="020B0604020202020204" pitchFamily="34" charset="0"/>
            </a:endParaRPr>
          </a:p>
          <a:p>
            <a:pPr marL="718820" indent="-171450">
              <a:buFont typeface="Arial" panose="020B0604020202020204" pitchFamily="34" charset="0"/>
              <a:buChar char="•"/>
            </a:pPr>
            <a:r>
              <a:rPr lang="de-DE" sz="1000" b="0" i="0" u="sng" strike="noStrike" baseline="0" dirty="0">
                <a:solidFill>
                  <a:srgbClr val="000000"/>
                </a:solidFill>
                <a:latin typeface="Arial" panose="020B0604020202020204" pitchFamily="34" charset="0"/>
              </a:rPr>
              <a:t>Interessen</a:t>
            </a:r>
            <a:r>
              <a:rPr lang="de-DE" sz="1000" b="0" i="0" u="none" strike="noStrike" baseline="0" dirty="0">
                <a:solidFill>
                  <a:srgbClr val="000000"/>
                </a:solidFill>
                <a:latin typeface="Arial" panose="020B0604020202020204" pitchFamily="34" charset="0"/>
              </a:rPr>
              <a:t>: Was motiviert die Stakeholdergruppe? (z. B. Sport, Technologie, etc.) </a:t>
            </a:r>
            <a:endParaRPr lang="de-DE" sz="1000" b="0" i="0" u="none" strike="noStrike" baseline="0" dirty="0">
              <a:solidFill>
                <a:srgbClr val="000000"/>
              </a:solidFill>
              <a:latin typeface="Arial" panose="020B0604020202020204" pitchFamily="34" charset="0"/>
              <a:cs typeface="Arial" panose="020B0604020202020204" pitchFamily="34" charset="0"/>
            </a:endParaRPr>
          </a:p>
          <a:p>
            <a:pPr marL="718820" indent="-171450">
              <a:buFont typeface="Arial" panose="020B0604020202020204" pitchFamily="34" charset="0"/>
              <a:buChar char="•"/>
            </a:pPr>
            <a:r>
              <a:rPr lang="de-DE" sz="1000" b="0" i="0" u="sng" strike="noStrike" baseline="0" dirty="0">
                <a:solidFill>
                  <a:srgbClr val="000000"/>
                </a:solidFill>
                <a:latin typeface="Arial" panose="020B0604020202020204" pitchFamily="34" charset="0"/>
              </a:rPr>
              <a:t>Potentiale</a:t>
            </a:r>
            <a:r>
              <a:rPr lang="de-DE" sz="1000" b="0" i="0" u="none" strike="noStrike" baseline="0" dirty="0">
                <a:solidFill>
                  <a:srgbClr val="000000"/>
                </a:solidFill>
                <a:latin typeface="Arial" panose="020B0604020202020204" pitchFamily="34" charset="0"/>
              </a:rPr>
              <a:t>: Wie kann die Stakeholdergruppe in die Lösung des Problems eingebunden werden? (z. B. Fachwissen, strategische Unterstützung etc.) </a:t>
            </a:r>
            <a:endParaRPr lang="de-DE" sz="1000" b="0" i="0" u="none" strike="noStrike" baseline="0" dirty="0">
              <a:solidFill>
                <a:srgbClr val="000000"/>
              </a:solidFill>
              <a:latin typeface="Arial" panose="020B0604020202020204" pitchFamily="34" charset="0"/>
              <a:cs typeface="Arial" panose="020B0604020202020204" pitchFamily="34" charset="0"/>
            </a:endParaRPr>
          </a:p>
          <a:p>
            <a:pPr marL="718820" indent="-171450">
              <a:buFont typeface="Arial" panose="020B0604020202020204" pitchFamily="34" charset="0"/>
              <a:buChar char="•"/>
            </a:pPr>
            <a:r>
              <a:rPr lang="de-DE" sz="1000" b="0" i="0" u="sng" strike="noStrike" baseline="0" dirty="0">
                <a:solidFill>
                  <a:srgbClr val="000000"/>
                </a:solidFill>
                <a:latin typeface="Arial" panose="020B0604020202020204" pitchFamily="34" charset="0"/>
              </a:rPr>
              <a:t>Interaktion</a:t>
            </a:r>
            <a:r>
              <a:rPr lang="de-DE" sz="1000" b="0" i="0" u="none" strike="noStrike" baseline="0" dirty="0">
                <a:solidFill>
                  <a:srgbClr val="000000"/>
                </a:solidFill>
                <a:latin typeface="Arial" panose="020B0604020202020204" pitchFamily="34" charset="0"/>
              </a:rPr>
              <a:t>: Wie kann das Projektteam mit den Stakeholdern interagieren/kommunizieren/diese bedarfsorientiert einbinden? </a:t>
            </a:r>
            <a:br>
              <a:rPr lang="de-DE" sz="1000" b="0" i="0" u="none" strike="noStrike" baseline="0" dirty="0">
                <a:solidFill>
                  <a:srgbClr val="000000"/>
                </a:solidFill>
              </a:rPr>
            </a:br>
            <a:r>
              <a:rPr lang="de-DE" sz="1000" b="0" i="1" u="none" strike="noStrike" baseline="0" dirty="0">
                <a:solidFill>
                  <a:srgbClr val="000000"/>
                </a:solidFill>
              </a:rPr>
              <a:t>» Tabelle befüllen </a:t>
            </a:r>
            <a:endParaRPr lang="de-DE" sz="1000" b="0" i="1" u="none" strike="noStrike" baseline="0" dirty="0">
              <a:solidFill>
                <a:srgbClr val="000000"/>
              </a:solidFill>
              <a:cs typeface="Arial"/>
            </a:endParaRPr>
          </a:p>
          <a:p>
            <a:endParaRPr lang="de-DE" sz="1000" b="0" i="0" u="none" strike="noStrike" baseline="0" dirty="0">
              <a:solidFill>
                <a:srgbClr val="000000"/>
              </a:solidFill>
            </a:endParaRPr>
          </a:p>
          <a:p>
            <a:endParaRPr lang="de-DE" sz="1000" dirty="0"/>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13</a:t>
            </a:fld>
            <a:endParaRPr lang="de-DE"/>
          </a:p>
        </p:txBody>
      </p:sp>
      <p:sp>
        <p:nvSpPr>
          <p:cNvPr id="2" name="Fußzeilenplatzhalter 1">
            <a:extLst>
              <a:ext uri="{FF2B5EF4-FFF2-40B4-BE49-F238E27FC236}">
                <a16:creationId xmlns:a16="http://schemas.microsoft.com/office/drawing/2014/main" id="{11D4135E-42C0-047B-570D-73C4B96D249F}"/>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054608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700D1B-6876-485A-B6A6-56D264DEEB42}"/>
              </a:ext>
            </a:extLst>
          </p:cNvPr>
          <p:cNvSpPr>
            <a:spLocks noGrp="1"/>
          </p:cNvSpPr>
          <p:nvPr>
            <p:ph type="title"/>
          </p:nvPr>
        </p:nvSpPr>
        <p:spPr/>
        <p:txBody>
          <a:bodyPr/>
          <a:lstStyle/>
          <a:p>
            <a:r>
              <a:rPr lang="de-DE" sz="1800" dirty="0" err="1"/>
              <a:t>Stakeholderanalyse</a:t>
            </a:r>
            <a:r>
              <a:rPr lang="de-DE" sz="1800" dirty="0"/>
              <a:t> – Vorlage Tabelle</a:t>
            </a:r>
            <a:r>
              <a:rPr lang="de-DE" sz="2000" dirty="0"/>
              <a:t> </a:t>
            </a:r>
            <a:r>
              <a:rPr lang="de-DE" i="1" dirty="0"/>
              <a:t>für die 2-3 wichtigsten Stakeholder </a:t>
            </a:r>
            <a:endParaRPr lang="de-DE" sz="2000" i="1" dirty="0"/>
          </a:p>
        </p:txBody>
      </p:sp>
      <p:graphicFrame>
        <p:nvGraphicFramePr>
          <p:cNvPr id="6" name="Tabelle 6">
            <a:extLst>
              <a:ext uri="{FF2B5EF4-FFF2-40B4-BE49-F238E27FC236}">
                <a16:creationId xmlns:a16="http://schemas.microsoft.com/office/drawing/2014/main" id="{C981F6DF-C804-4AF9-BD43-728DBF720184}"/>
              </a:ext>
            </a:extLst>
          </p:cNvPr>
          <p:cNvGraphicFramePr>
            <a:graphicFrameLocks noGrp="1" noChangeAspect="1"/>
          </p:cNvGraphicFramePr>
          <p:nvPr>
            <p:ph idx="1"/>
            <p:extLst>
              <p:ext uri="{D42A27DB-BD31-4B8C-83A1-F6EECF244321}">
                <p14:modId xmlns:p14="http://schemas.microsoft.com/office/powerpoint/2010/main" val="540180033"/>
              </p:ext>
            </p:extLst>
          </p:nvPr>
        </p:nvGraphicFramePr>
        <p:xfrm>
          <a:off x="431991" y="1374638"/>
          <a:ext cx="8213988" cy="3337656"/>
        </p:xfrm>
        <a:graphic>
          <a:graphicData uri="http://schemas.openxmlformats.org/drawingml/2006/table">
            <a:tbl>
              <a:tblPr firstRow="1" bandRow="1">
                <a:tableStyleId>{9D7B26C5-4107-4FEC-AEDC-1716B250A1EF}</a:tableStyleId>
              </a:tblPr>
              <a:tblGrid>
                <a:gridCol w="866130">
                  <a:extLst>
                    <a:ext uri="{9D8B030D-6E8A-4147-A177-3AD203B41FA5}">
                      <a16:colId xmlns:a16="http://schemas.microsoft.com/office/drawing/2014/main" val="1333161725"/>
                    </a:ext>
                  </a:extLst>
                </a:gridCol>
                <a:gridCol w="208280">
                  <a:extLst>
                    <a:ext uri="{9D8B030D-6E8A-4147-A177-3AD203B41FA5}">
                      <a16:colId xmlns:a16="http://schemas.microsoft.com/office/drawing/2014/main" val="3882021459"/>
                    </a:ext>
                  </a:extLst>
                </a:gridCol>
                <a:gridCol w="2232000">
                  <a:extLst>
                    <a:ext uri="{9D8B030D-6E8A-4147-A177-3AD203B41FA5}">
                      <a16:colId xmlns:a16="http://schemas.microsoft.com/office/drawing/2014/main" val="1918147948"/>
                    </a:ext>
                  </a:extLst>
                </a:gridCol>
                <a:gridCol w="221789">
                  <a:extLst>
                    <a:ext uri="{9D8B030D-6E8A-4147-A177-3AD203B41FA5}">
                      <a16:colId xmlns:a16="http://schemas.microsoft.com/office/drawing/2014/main" val="3112516862"/>
                    </a:ext>
                  </a:extLst>
                </a:gridCol>
                <a:gridCol w="2232000">
                  <a:extLst>
                    <a:ext uri="{9D8B030D-6E8A-4147-A177-3AD203B41FA5}">
                      <a16:colId xmlns:a16="http://schemas.microsoft.com/office/drawing/2014/main" val="326392643"/>
                    </a:ext>
                  </a:extLst>
                </a:gridCol>
                <a:gridCol w="221789">
                  <a:extLst>
                    <a:ext uri="{9D8B030D-6E8A-4147-A177-3AD203B41FA5}">
                      <a16:colId xmlns:a16="http://schemas.microsoft.com/office/drawing/2014/main" val="63985956"/>
                    </a:ext>
                  </a:extLst>
                </a:gridCol>
                <a:gridCol w="2232000">
                  <a:extLst>
                    <a:ext uri="{9D8B030D-6E8A-4147-A177-3AD203B41FA5}">
                      <a16:colId xmlns:a16="http://schemas.microsoft.com/office/drawing/2014/main" val="1920108362"/>
                    </a:ext>
                  </a:extLst>
                </a:gridCol>
              </a:tblGrid>
              <a:tr h="241658">
                <a:tc>
                  <a:txBody>
                    <a:bodyPr/>
                    <a:lstStyle/>
                    <a:p>
                      <a:endParaRPr lang="de-DE" sz="1000" b="1" dirty="0">
                        <a:solidFill>
                          <a:schemeClr val="tx1"/>
                        </a:solidFill>
                        <a:latin typeface="Georgia" panose="02040502050405020303" pitchFamily="18" charset="0"/>
                      </a:endParaRPr>
                    </a:p>
                  </a:txBody>
                  <a:tcPr>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de-DE" sz="600" b="0" dirty="0">
                        <a:solidFill>
                          <a:schemeClr val="tx1"/>
                        </a:solidFill>
                        <a:latin typeface="Georgia" panose="02040502050405020303" pitchFamily="18"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pPr algn="ctr"/>
                      <a:r>
                        <a:rPr lang="de-DE" sz="600" b="0" dirty="0">
                          <a:solidFill>
                            <a:schemeClr val="tx1"/>
                          </a:solidFill>
                        </a:rPr>
                        <a:t>Stakeholder 1</a:t>
                      </a:r>
                      <a:endParaRPr lang="de-DE" sz="600" b="0" dirty="0">
                        <a:solidFill>
                          <a:schemeClr val="tx1"/>
                        </a:solidFill>
                        <a:latin typeface="Georgia" panose="02040502050405020303" pitchFamily="18"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de-DE" sz="600" b="0" dirty="0">
                        <a:solidFill>
                          <a:schemeClr val="tx1"/>
                        </a:solidFill>
                        <a:latin typeface="Georgia" panose="02040502050405020303" pitchFamily="18"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de-DE" sz="600" b="0" dirty="0">
                          <a:solidFill>
                            <a:schemeClr val="tx1"/>
                          </a:solidFill>
                        </a:rPr>
                        <a:t>Stakeholder 2</a:t>
                      </a:r>
                      <a:endParaRPr lang="de-DE" sz="600" b="0" dirty="0">
                        <a:solidFill>
                          <a:schemeClr val="tx1"/>
                        </a:solidFill>
                        <a:latin typeface="Georgia" panose="02040502050405020303" pitchFamily="18"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de-DE" sz="600" b="0" dirty="0">
                        <a:solidFill>
                          <a:schemeClr val="tx1"/>
                        </a:solidFill>
                        <a:latin typeface="Georgia" panose="02040502050405020303" pitchFamily="18" charset="0"/>
                      </a:endParaRP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de-DE" sz="600" b="0" dirty="0">
                          <a:solidFill>
                            <a:schemeClr val="tx1"/>
                          </a:solidFill>
                        </a:rPr>
                        <a:t>Stakeholder 3</a:t>
                      </a:r>
                      <a:endParaRPr lang="de-DE" sz="600" b="0" dirty="0">
                        <a:solidFill>
                          <a:schemeClr val="tx1"/>
                        </a:solidFill>
                        <a:latin typeface="Georgia" panose="02040502050405020303" pitchFamily="18" charset="0"/>
                      </a:endParaRPr>
                    </a:p>
                  </a:txBody>
                  <a:tcPr>
                    <a:lnL w="9525" cap="flat" cmpd="sng" algn="ctr">
                      <a:noFill/>
                      <a:prstDash val="solid"/>
                      <a:round/>
                      <a:headEnd type="none" w="med" len="med"/>
                      <a:tailEnd type="none" w="med" len="med"/>
                    </a:lnL>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0266633"/>
                  </a:ext>
                </a:extLst>
              </a:tr>
              <a:tr h="614525">
                <a:tc>
                  <a:txBody>
                    <a:bodyPr/>
                    <a:lstStyle/>
                    <a:p>
                      <a:r>
                        <a:rPr lang="de-DE" sz="1000" b="1" dirty="0"/>
                        <a:t>Probleme</a:t>
                      </a:r>
                      <a:endParaRPr lang="de-DE" sz="1000" b="0" dirty="0">
                        <a:latin typeface="Georgia" panose="02040502050405020303" pitchFamily="18" charset="0"/>
                      </a:endParaRPr>
                    </a:p>
                  </a:txBody>
                  <a:tcPr>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endParaRPr lang="de-DE" sz="1000"/>
                    </a:p>
                  </a:txBody>
                  <a:tcPr>
                    <a:lnL w="9525" cap="flat" cmpd="sng" algn="ctr">
                      <a:noFill/>
                      <a:prstDash val="solid"/>
                      <a:round/>
                      <a:headEnd type="none" w="med" len="med"/>
                      <a:tailEnd type="none" w="med" len="med"/>
                    </a:lnL>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43549024"/>
                  </a:ext>
                </a:extLst>
              </a:tr>
              <a:tr h="720477">
                <a:tc>
                  <a:txBody>
                    <a:bodyPr/>
                    <a:lstStyle/>
                    <a:p>
                      <a:r>
                        <a:rPr lang="de-DE" sz="1000" b="1" dirty="0"/>
                        <a:t>Interessen</a:t>
                      </a:r>
                      <a:endParaRPr lang="de-DE" sz="1000" b="0" dirty="0">
                        <a:latin typeface="Georgia" panose="02040502050405020303" pitchFamily="18" charset="0"/>
                      </a:endParaRPr>
                    </a:p>
                  </a:txBody>
                  <a:tcPr>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endParaRPr lang="de-DE" sz="1000"/>
                    </a:p>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lang="de-DE" sz="1000"/>
                    </a:p>
                  </a:txBody>
                  <a:tcPr>
                    <a:lnL w="9525"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4189680"/>
                  </a:ext>
                </a:extLst>
              </a:tr>
              <a:tr h="932383">
                <a:tc>
                  <a:txBody>
                    <a:bodyPr/>
                    <a:lstStyle/>
                    <a:p>
                      <a:r>
                        <a:rPr lang="de-DE" sz="1000" b="1" dirty="0"/>
                        <a:t>Potentiale</a:t>
                      </a:r>
                      <a:endParaRPr lang="de-DE" sz="1000" b="0" dirty="0">
                        <a:latin typeface="Georgia" panose="02040502050405020303" pitchFamily="18" charset="0"/>
                      </a:endParaRPr>
                    </a:p>
                  </a:txBody>
                  <a:tcPr>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de-DE" sz="100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endParaRPr lang="de-DE" sz="1000"/>
                    </a:p>
                  </a:txBody>
                  <a:tcPr>
                    <a:lnL w="9525"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5988074"/>
                  </a:ext>
                </a:extLst>
              </a:tr>
              <a:tr h="826431">
                <a:tc>
                  <a:txBody>
                    <a:bodyPr/>
                    <a:lstStyle/>
                    <a:p>
                      <a:r>
                        <a:rPr lang="de-DE" sz="1000" b="1" dirty="0"/>
                        <a:t>Interaktion</a:t>
                      </a:r>
                      <a:endParaRPr lang="de-DE" sz="1000" b="0" dirty="0">
                        <a:latin typeface="Georgia" panose="02040502050405020303" pitchFamily="18" charset="0"/>
                      </a:endParaRPr>
                    </a:p>
                  </a:txBody>
                  <a:tcPr>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bg1"/>
                    </a:solidFill>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de-DE" sz="1000" dirty="0"/>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tcPr>
                </a:tc>
                <a:tc>
                  <a:txBody>
                    <a:bodyPr/>
                    <a:lstStyle/>
                    <a:p>
                      <a:endParaRPr lang="de-DE" sz="1000" dirty="0"/>
                    </a:p>
                  </a:txBody>
                  <a:tcPr>
                    <a:lnL w="9525"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9213432"/>
                  </a:ext>
                </a:extLst>
              </a:tr>
            </a:tbl>
          </a:graphicData>
        </a:graphic>
      </p:graphicFrame>
      <p:sp>
        <p:nvSpPr>
          <p:cNvPr id="5" name="Foliennummernplatzhalter 4">
            <a:extLst>
              <a:ext uri="{FF2B5EF4-FFF2-40B4-BE49-F238E27FC236}">
                <a16:creationId xmlns:a16="http://schemas.microsoft.com/office/drawing/2014/main" id="{45B27C55-79B5-4FE3-A999-85868FCCD6B3}"/>
              </a:ext>
            </a:extLst>
          </p:cNvPr>
          <p:cNvSpPr>
            <a:spLocks noGrp="1"/>
          </p:cNvSpPr>
          <p:nvPr>
            <p:ph type="sldNum" sz="quarter" idx="12"/>
          </p:nvPr>
        </p:nvSpPr>
        <p:spPr/>
        <p:txBody>
          <a:bodyPr/>
          <a:lstStyle/>
          <a:p>
            <a:fld id="{EADB90F9-9C8B-4738-A50E-8F04301A8C13}" type="slidenum">
              <a:rPr lang="de-DE" smtClean="0"/>
              <a:t>14</a:t>
            </a:fld>
            <a:endParaRPr lang="de-DE"/>
          </a:p>
        </p:txBody>
      </p:sp>
      <p:sp>
        <p:nvSpPr>
          <p:cNvPr id="3" name="Fußzeilenplatzhalter 2">
            <a:extLst>
              <a:ext uri="{FF2B5EF4-FFF2-40B4-BE49-F238E27FC236}">
                <a16:creationId xmlns:a16="http://schemas.microsoft.com/office/drawing/2014/main" id="{168A6A73-E17E-A806-474B-FD17C7915414}"/>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3470316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EF6A5C-2278-112B-AB9E-C08B317BDE63}"/>
              </a:ext>
            </a:extLst>
          </p:cNvPr>
          <p:cNvSpPr>
            <a:spLocks noGrp="1"/>
          </p:cNvSpPr>
          <p:nvPr>
            <p:ph type="title"/>
          </p:nvPr>
        </p:nvSpPr>
        <p:spPr>
          <a:xfrm>
            <a:off x="431992" y="592138"/>
            <a:ext cx="7380096" cy="287337"/>
          </a:xfrm>
        </p:spPr>
        <p:txBody>
          <a:bodyPr/>
          <a:lstStyle/>
          <a:p>
            <a:r>
              <a:rPr lang="de-DE" sz="1800" dirty="0"/>
              <a:t>SWOT-Analyse – Anleitung (1/3) </a:t>
            </a:r>
            <a:br>
              <a:rPr lang="de-DE" sz="1800" dirty="0"/>
            </a:br>
            <a:br>
              <a:rPr lang="de-DE" sz="1800" dirty="0"/>
            </a:br>
            <a:endParaRPr lang="de-DE" sz="1800" dirty="0"/>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a:xfrm>
            <a:off x="431800" y="1331012"/>
            <a:ext cx="4946316" cy="3252390"/>
          </a:xfrm>
        </p:spPr>
        <p:txBody>
          <a:bodyPr vert="horz" lIns="0" tIns="0" rIns="0" bIns="0" rtlCol="0" anchor="t">
            <a:noAutofit/>
          </a:bodyPr>
          <a:lstStyle/>
          <a:p>
            <a:pPr marL="0" marR="0" lvl="0" indent="0" algn="l" defTabSz="685800" rtl="0" eaLnBrk="1" fontAlgn="auto" latinLnBrk="0" hangingPunct="1">
              <a:lnSpc>
                <a:spcPts val="1800"/>
              </a:lnSpc>
              <a:spcBef>
                <a:spcPts val="0"/>
              </a:spcBef>
              <a:spcAft>
                <a:spcPts val="0"/>
              </a:spcAft>
              <a:buClrTx/>
              <a:buSzTx/>
              <a:buFont typeface="Arial" panose="020B0604020202020204" pitchFamily="34" charset="0"/>
              <a:buNone/>
              <a:tabLst/>
              <a:defRPr/>
            </a:pPr>
            <a:r>
              <a:rPr kumimoji="0" lang="de-DE" sz="1000" b="1" i="0" u="none" strike="noStrike" kern="1200" cap="none" spc="0" normalizeH="0" baseline="0" noProof="0" dirty="0">
                <a:ln>
                  <a:noFill/>
                </a:ln>
                <a:solidFill>
                  <a:srgbClr val="E60005"/>
                </a:solidFill>
                <a:effectLst/>
                <a:uLnTx/>
                <a:uFillTx/>
                <a:latin typeface="Arial"/>
                <a:ea typeface="+mn-ea"/>
                <a:cs typeface="Arial"/>
              </a:rPr>
              <a:t>Wozu dient die SWOT-Analyse?</a:t>
            </a:r>
          </a:p>
          <a:p>
            <a:pPr>
              <a:defRPr/>
            </a:pPr>
            <a:r>
              <a:rPr kumimoji="0" lang="de-DE" sz="1000" b="0" i="0" u="none" strike="noStrike" kern="1200" cap="none" spc="0" normalizeH="0" baseline="0" noProof="0" dirty="0">
                <a:ln>
                  <a:noFill/>
                </a:ln>
                <a:solidFill>
                  <a:srgbClr val="000000"/>
                </a:solidFill>
                <a:effectLst/>
                <a:uLnTx/>
                <a:uFillTx/>
                <a:latin typeface="Arial"/>
                <a:ea typeface="+mn-ea"/>
                <a:cs typeface="Arial"/>
              </a:rPr>
              <a:t>Ziel der SWOT-Analyse ist es, die Stärken (</a:t>
            </a:r>
            <a:r>
              <a:rPr kumimoji="0" lang="de-DE" sz="1000" b="0" i="0" u="none" strike="noStrike" kern="1200" cap="none" spc="0" normalizeH="0" baseline="0" noProof="0" dirty="0" err="1">
                <a:ln>
                  <a:noFill/>
                </a:ln>
                <a:solidFill>
                  <a:srgbClr val="000000"/>
                </a:solidFill>
                <a:effectLst/>
                <a:uLnTx/>
                <a:uFillTx/>
                <a:latin typeface="Arial"/>
                <a:ea typeface="+mn-ea"/>
                <a:cs typeface="Arial"/>
              </a:rPr>
              <a:t>Strengths</a:t>
            </a:r>
            <a:r>
              <a:rPr kumimoji="0" lang="de-DE" sz="1000" b="0" i="0" u="none" strike="noStrike" kern="1200" cap="none" spc="0" normalizeH="0" baseline="0" noProof="0" dirty="0">
                <a:ln>
                  <a:noFill/>
                </a:ln>
                <a:solidFill>
                  <a:srgbClr val="000000"/>
                </a:solidFill>
                <a:effectLst/>
                <a:uLnTx/>
                <a:uFillTx/>
                <a:latin typeface="Arial"/>
                <a:ea typeface="+mn-ea"/>
                <a:cs typeface="Arial"/>
              </a:rPr>
              <a:t>) und Schwächen (</a:t>
            </a:r>
            <a:r>
              <a:rPr kumimoji="0" lang="de-DE" sz="1000" b="0" i="0" u="none" strike="noStrike" kern="1200" cap="none" spc="0" normalizeH="0" baseline="0" noProof="0" dirty="0" err="1">
                <a:ln>
                  <a:noFill/>
                </a:ln>
                <a:solidFill>
                  <a:srgbClr val="000000"/>
                </a:solidFill>
                <a:effectLst/>
                <a:uLnTx/>
                <a:uFillTx/>
                <a:latin typeface="Arial"/>
                <a:ea typeface="+mn-ea"/>
                <a:cs typeface="Arial"/>
              </a:rPr>
              <a:t>Weaknesses</a:t>
            </a:r>
            <a:r>
              <a:rPr kumimoji="0" lang="de-DE" sz="1000" b="0" i="0" u="none" strike="noStrike" kern="1200" cap="none" spc="0" normalizeH="0" baseline="0" noProof="0" dirty="0">
                <a:ln>
                  <a:noFill/>
                </a:ln>
                <a:solidFill>
                  <a:srgbClr val="000000"/>
                </a:solidFill>
                <a:effectLst/>
                <a:uLnTx/>
                <a:uFillTx/>
                <a:latin typeface="Arial"/>
                <a:ea typeface="+mn-ea"/>
                <a:cs typeface="Arial"/>
              </a:rPr>
              <a:t>)</a:t>
            </a:r>
            <a:br>
              <a:rPr kumimoji="0" lang="de-DE" sz="1000" b="0" i="0" u="none" strike="noStrike" kern="1200" cap="none" spc="0" normalizeH="0" baseline="0" noProof="0" dirty="0">
                <a:ln>
                  <a:noFill/>
                </a:ln>
                <a:solidFill>
                  <a:srgbClr val="000000"/>
                </a:solidFill>
                <a:effectLst/>
                <a:uLnTx/>
                <a:uFillTx/>
                <a:latin typeface="Arial"/>
                <a:ea typeface="+mn-ea"/>
                <a:cs typeface="Arial"/>
              </a:rPr>
            </a:br>
            <a:r>
              <a:rPr kumimoji="0" lang="de-DE" sz="1000" b="0" i="0" u="none" strike="noStrike" kern="1200" cap="none" spc="0" normalizeH="0" baseline="0" noProof="0" dirty="0">
                <a:ln>
                  <a:noFill/>
                </a:ln>
                <a:solidFill>
                  <a:srgbClr val="000000"/>
                </a:solidFill>
                <a:effectLst/>
                <a:uLnTx/>
                <a:uFillTx/>
                <a:latin typeface="Arial"/>
                <a:ea typeface="+mn-ea"/>
                <a:cs typeface="Arial"/>
              </a:rPr>
              <a:t>eures Projektes einerseits herauszuarbeiten und andererseits die Chancen (</a:t>
            </a:r>
            <a:r>
              <a:rPr kumimoji="0" lang="de-DE" sz="1000" b="0" i="0" u="none" strike="noStrike" kern="1200" cap="none" spc="0" normalizeH="0" baseline="0" noProof="0" dirty="0" err="1">
                <a:ln>
                  <a:noFill/>
                </a:ln>
                <a:solidFill>
                  <a:srgbClr val="000000"/>
                </a:solidFill>
                <a:effectLst/>
                <a:uLnTx/>
                <a:uFillTx/>
                <a:latin typeface="Arial"/>
                <a:ea typeface="+mn-ea"/>
                <a:cs typeface="Arial"/>
              </a:rPr>
              <a:t>Opportunities</a:t>
            </a:r>
            <a:r>
              <a:rPr kumimoji="0" lang="de-DE" sz="1000" b="0" i="0" u="none" strike="noStrike" kern="1200" cap="none" spc="0" normalizeH="0" baseline="0" noProof="0" dirty="0">
                <a:ln>
                  <a:noFill/>
                </a:ln>
                <a:solidFill>
                  <a:srgbClr val="000000"/>
                </a:solidFill>
                <a:effectLst/>
                <a:uLnTx/>
                <a:uFillTx/>
                <a:latin typeface="Arial"/>
                <a:ea typeface="+mn-ea"/>
                <a:cs typeface="Arial"/>
              </a:rPr>
              <a:t>) und Risiken (</a:t>
            </a:r>
            <a:r>
              <a:rPr kumimoji="0" lang="de-DE" sz="1000" b="0" i="0" u="none" strike="noStrike" kern="1200" cap="none" spc="0" normalizeH="0" baseline="0" noProof="0" dirty="0" err="1">
                <a:ln>
                  <a:noFill/>
                </a:ln>
                <a:solidFill>
                  <a:srgbClr val="000000"/>
                </a:solidFill>
                <a:effectLst/>
                <a:uLnTx/>
                <a:uFillTx/>
                <a:latin typeface="Arial"/>
                <a:ea typeface="+mn-ea"/>
                <a:cs typeface="Arial"/>
              </a:rPr>
              <a:t>Threats</a:t>
            </a:r>
            <a:r>
              <a:rPr kumimoji="0" lang="de-DE" sz="1000" b="0" i="0" u="none" strike="noStrike" kern="1200" cap="none" spc="0" normalizeH="0" baseline="0" noProof="0" dirty="0">
                <a:ln>
                  <a:noFill/>
                </a:ln>
                <a:solidFill>
                  <a:srgbClr val="000000"/>
                </a:solidFill>
                <a:effectLst/>
                <a:uLnTx/>
                <a:uFillTx/>
                <a:latin typeface="Arial"/>
                <a:ea typeface="+mn-ea"/>
                <a:cs typeface="Arial"/>
              </a:rPr>
              <a:t>) zu identifizieren. </a:t>
            </a:r>
            <a:r>
              <a:rPr lang="de-DE" sz="1000" b="0" u="none" strike="noStrike" baseline="0">
                <a:solidFill>
                  <a:srgbClr val="000000"/>
                </a:solidFill>
                <a:latin typeface="Arial"/>
                <a:cs typeface="Arial"/>
              </a:rPr>
              <a:t>Die Methode lässt sich für viele Bereiche anwenden und mit wenig Aufwand kann so schnell ein Gesamtüberblick entwickelt und Komplexität reduziert werden.</a:t>
            </a:r>
            <a:r>
              <a:rPr lang="de-DE" sz="1000" b="0">
                <a:solidFill>
                  <a:srgbClr val="000000"/>
                </a:solidFill>
                <a:latin typeface="Arial"/>
                <a:cs typeface="Arial"/>
              </a:rPr>
              <a:t> </a:t>
            </a:r>
            <a:endParaRPr lang="de-DE" sz="1000" b="0" u="none" strike="noStrike" baseline="0">
              <a:solidFill>
                <a:srgbClr val="000000"/>
              </a:solidFill>
              <a:latin typeface="Arial" panose="020B0604020202020204" pitchFamily="34" charset="0"/>
              <a:cs typeface="Arial"/>
            </a:endParaRPr>
          </a:p>
          <a:p>
            <a:pPr marL="0" marR="0" lvl="0" indent="0" algn="l" defTabSz="685800" rtl="0" eaLnBrk="1" fontAlgn="auto" latinLnBrk="0" hangingPunct="1">
              <a:lnSpc>
                <a:spcPts val="1800"/>
              </a:lnSpc>
              <a:spcBef>
                <a:spcPts val="0"/>
              </a:spcBef>
              <a:spcAft>
                <a:spcPts val="0"/>
              </a:spcAft>
              <a:buClrTx/>
              <a:buSzTx/>
              <a:buFont typeface="Arial" panose="020B0604020202020204" pitchFamily="34" charset="0"/>
              <a:buNone/>
              <a:tabLst/>
              <a:defRPr/>
            </a:pPr>
            <a:endParaRPr kumimoji="0" lang="de-DE" sz="1000" b="0" i="0" u="none" strike="noStrike" kern="1200" cap="none" spc="0" normalizeH="0" baseline="0" noProof="0" dirty="0">
              <a:ln>
                <a:noFill/>
              </a:ln>
              <a:solidFill>
                <a:srgbClr val="000000"/>
              </a:solidFill>
              <a:effectLst/>
              <a:uLnTx/>
              <a:uFillTx/>
              <a:latin typeface="Arial"/>
              <a:ea typeface="+mn-ea"/>
              <a:cs typeface="Arial"/>
            </a:endParaRPr>
          </a:p>
          <a:p>
            <a:pPr marL="0" marR="0" lvl="0" indent="0" algn="l" defTabSz="685800" rtl="0" eaLnBrk="1" fontAlgn="auto" latinLnBrk="0" hangingPunct="1">
              <a:lnSpc>
                <a:spcPts val="1800"/>
              </a:lnSpc>
              <a:spcBef>
                <a:spcPts val="0"/>
              </a:spcBef>
              <a:spcAft>
                <a:spcPts val="0"/>
              </a:spcAft>
              <a:buClrTx/>
              <a:buSzTx/>
              <a:buFont typeface="Arial" panose="020B0604020202020204" pitchFamily="34" charset="0"/>
              <a:buNone/>
              <a:tabLst/>
              <a:defRPr/>
            </a:pPr>
            <a:endParaRPr kumimoji="0" lang="de-DE" sz="1000" b="0" i="0" u="none" strike="noStrike" kern="1200" cap="none" spc="0" normalizeH="0" baseline="0" noProof="0" dirty="0">
              <a:ln>
                <a:noFill/>
              </a:ln>
              <a:solidFill>
                <a:srgbClr val="000000"/>
              </a:solidFill>
              <a:effectLst/>
              <a:uLnTx/>
              <a:uFillTx/>
              <a:latin typeface="Arial"/>
              <a:ea typeface="+mn-ea"/>
              <a:cs typeface="Arial"/>
            </a:endParaRPr>
          </a:p>
          <a:p>
            <a:pPr marL="0" marR="0" lvl="0" indent="0" algn="l" defTabSz="685800" rtl="0" eaLnBrk="1" fontAlgn="auto" latinLnBrk="0" hangingPunct="1">
              <a:lnSpc>
                <a:spcPts val="1800"/>
              </a:lnSpc>
              <a:spcBef>
                <a:spcPts val="0"/>
              </a:spcBef>
              <a:spcAft>
                <a:spcPts val="0"/>
              </a:spcAft>
              <a:buClrTx/>
              <a:buSzTx/>
              <a:buFont typeface="Arial" panose="020B0604020202020204" pitchFamily="34" charset="0"/>
              <a:buNone/>
              <a:tabLst/>
              <a:defRPr/>
            </a:pPr>
            <a:r>
              <a:rPr kumimoji="0" lang="de-DE" sz="1000" i="0" u="none" strike="noStrike" kern="1200" cap="none" spc="0" normalizeH="0" baseline="0" noProof="0" dirty="0">
                <a:ln>
                  <a:noFill/>
                </a:ln>
                <a:solidFill>
                  <a:srgbClr val="000000"/>
                </a:solidFill>
                <a:effectLst/>
                <a:uLnTx/>
                <a:uFillTx/>
                <a:latin typeface="Arial"/>
                <a:ea typeface="+mn-ea"/>
                <a:cs typeface="Arial"/>
              </a:rPr>
              <a:t>Zur Erarbeitung der SWOT-Analyse sammelt Eure Antworten zu den verschiedenen Aspekten auf Post-</a:t>
            </a:r>
            <a:r>
              <a:rPr kumimoji="0" lang="de-DE" sz="1000" i="0" u="none" strike="noStrike" kern="1200" cap="none" spc="0" normalizeH="0" baseline="0" noProof="0" dirty="0" err="1">
                <a:ln>
                  <a:noFill/>
                </a:ln>
                <a:solidFill>
                  <a:srgbClr val="000000"/>
                </a:solidFill>
                <a:effectLst/>
                <a:uLnTx/>
                <a:uFillTx/>
                <a:latin typeface="Arial"/>
                <a:ea typeface="+mn-ea"/>
                <a:cs typeface="Arial"/>
              </a:rPr>
              <a:t>its</a:t>
            </a:r>
            <a:r>
              <a:rPr kumimoji="0" lang="de-DE" sz="1000" i="0" u="none" strike="noStrike" kern="1200" cap="none" spc="0" normalizeH="0" baseline="0" noProof="0" dirty="0">
                <a:ln>
                  <a:noFill/>
                </a:ln>
                <a:solidFill>
                  <a:srgbClr val="000000"/>
                </a:solidFill>
                <a:effectLst/>
                <a:uLnTx/>
                <a:uFillTx/>
                <a:latin typeface="Arial"/>
                <a:ea typeface="+mn-ea"/>
                <a:cs typeface="Arial"/>
              </a:rPr>
              <a:t> und überlegt Euch am Ende noch Maßnahmen.</a:t>
            </a:r>
            <a:endParaRPr kumimoji="0" lang="de-DE" sz="1000" i="0" u="none" strike="noStrike" kern="1200" cap="none" spc="0" normalizeH="0" baseline="0" noProof="0" dirty="0">
              <a:ln>
                <a:noFill/>
              </a:ln>
              <a:solidFill>
                <a:srgbClr val="000000"/>
              </a:solidFill>
              <a:effectLst/>
              <a:uLnTx/>
              <a:uFillTx/>
              <a:latin typeface="Arial" panose="020B0604020202020204" pitchFamily="34" charset="0"/>
              <a:ea typeface="+mn-ea"/>
              <a:cs typeface="Arial"/>
            </a:endParaRPr>
          </a:p>
          <a:p>
            <a:endParaRPr lang="de-DE" sz="1000" u="none" strike="noStrike" baseline="0" dirty="0">
              <a:solidFill>
                <a:srgbClr val="000000"/>
              </a:solidFill>
              <a:latin typeface="Arial"/>
              <a:cs typeface="Arial"/>
            </a:endParaRPr>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15</a:t>
            </a:fld>
            <a:endParaRPr lang="de-DE"/>
          </a:p>
        </p:txBody>
      </p:sp>
      <p:graphicFrame>
        <p:nvGraphicFramePr>
          <p:cNvPr id="8" name="Tabelle 9">
            <a:extLst>
              <a:ext uri="{FF2B5EF4-FFF2-40B4-BE49-F238E27FC236}">
                <a16:creationId xmlns:a16="http://schemas.microsoft.com/office/drawing/2014/main" id="{374AA481-EF70-2ACE-D50B-F94D13DAFF97}"/>
              </a:ext>
            </a:extLst>
          </p:cNvPr>
          <p:cNvGraphicFramePr>
            <a:graphicFrameLocks noGrp="1"/>
          </p:cNvGraphicFramePr>
          <p:nvPr/>
        </p:nvGraphicFramePr>
        <p:xfrm>
          <a:off x="5486606" y="1388267"/>
          <a:ext cx="2327566" cy="156073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zielgerichtete </a:t>
                      </a:r>
                      <a:r>
                        <a:rPr lang="de-DE" sz="1000" b="0" dirty="0" err="1">
                          <a:latin typeface="+mn-lt"/>
                        </a:rPr>
                        <a:t>Projektkom-munikation</a:t>
                      </a:r>
                      <a:endParaRPr lang="de-DE" sz="1000" b="0" dirty="0">
                        <a:latin typeface="+mn-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pPr marL="0" marR="0" lvl="0" indent="0" algn="l" defTabSz="685800" rtl="0" eaLnBrk="1" fontAlgn="auto" latinLnBrk="0" hangingPunct="1">
                        <a:lnSpc>
                          <a:spcPct val="100000"/>
                        </a:lnSpc>
                        <a:spcBef>
                          <a:spcPts val="0"/>
                        </a:spcBef>
                        <a:spcAft>
                          <a:spcPts val="0"/>
                        </a:spcAft>
                        <a:buClrTx/>
                        <a:buSzTx/>
                        <a:buFontTx/>
                        <a:buNone/>
                        <a:tabLst/>
                        <a:defRPr/>
                      </a:pPr>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1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20 - 60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4" name="Fußzeilenplatzhalter 3">
            <a:extLst>
              <a:ext uri="{FF2B5EF4-FFF2-40B4-BE49-F238E27FC236}">
                <a16:creationId xmlns:a16="http://schemas.microsoft.com/office/drawing/2014/main" id="{026057EC-C17A-5EE4-4805-BF8AE67A86A1}"/>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2325054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EF6A5C-2278-112B-AB9E-C08B317BDE63}"/>
              </a:ext>
            </a:extLst>
          </p:cNvPr>
          <p:cNvSpPr>
            <a:spLocks noGrp="1"/>
          </p:cNvSpPr>
          <p:nvPr>
            <p:ph type="title"/>
          </p:nvPr>
        </p:nvSpPr>
        <p:spPr>
          <a:xfrm>
            <a:off x="431992" y="592138"/>
            <a:ext cx="7380096" cy="287337"/>
          </a:xfrm>
        </p:spPr>
        <p:txBody>
          <a:bodyPr/>
          <a:lstStyle/>
          <a:p>
            <a:r>
              <a:rPr lang="de-DE" sz="1800" dirty="0"/>
              <a:t>SWOT-Analyse – Anleitung (2/3) </a:t>
            </a:r>
            <a:br>
              <a:rPr lang="de-DE" sz="1800" dirty="0"/>
            </a:br>
            <a:br>
              <a:rPr lang="de-DE" sz="1800" dirty="0"/>
            </a:br>
            <a:endParaRPr lang="de-DE" sz="1800" dirty="0"/>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a:xfrm>
            <a:off x="431800" y="1331012"/>
            <a:ext cx="7380288" cy="3252390"/>
          </a:xfrm>
        </p:spPr>
        <p:txBody>
          <a:bodyPr vert="horz" lIns="0" tIns="0" rIns="0" bIns="0" rtlCol="0" anchor="t">
            <a:noAutofit/>
          </a:bodyPr>
          <a:lstStyle/>
          <a:p>
            <a:r>
              <a:rPr lang="de-DE" sz="1000" b="1" dirty="0">
                <a:solidFill>
                  <a:schemeClr val="tx2"/>
                </a:solidFill>
                <a:ea typeface="+mn-lt"/>
                <a:cs typeface="+mn-lt"/>
              </a:rPr>
              <a:t>Vorgehen</a:t>
            </a:r>
            <a:endParaRPr lang="de-DE" sz="1000" u="none" strike="noStrike" baseline="0" dirty="0">
              <a:solidFill>
                <a:srgbClr val="000000"/>
              </a:solidFill>
              <a:latin typeface="Arial"/>
              <a:cs typeface="Arial"/>
            </a:endParaRPr>
          </a:p>
          <a:p>
            <a:pPr marL="177800" indent="-177800">
              <a:buAutoNum type="arabicPeriod"/>
            </a:pPr>
            <a:r>
              <a:rPr lang="de-DE" sz="1000" i="0" u="none" strike="noStrike" baseline="0" dirty="0">
                <a:solidFill>
                  <a:srgbClr val="000000"/>
                </a:solidFill>
                <a:latin typeface="Arial"/>
                <a:cs typeface="Arial"/>
              </a:rPr>
              <a:t>Sammeln die </a:t>
            </a:r>
            <a:r>
              <a:rPr lang="de-DE" sz="1000" i="0" u="none" strike="noStrike" baseline="0">
                <a:latin typeface="Arial"/>
                <a:cs typeface="Arial"/>
              </a:rPr>
              <a:t>Stärken und Schwächen</a:t>
            </a:r>
            <a:r>
              <a:rPr lang="de-DE" sz="1000">
                <a:latin typeface="Arial"/>
                <a:cs typeface="Arial"/>
              </a:rPr>
              <a:t> </a:t>
            </a:r>
            <a:r>
              <a:rPr lang="de-DE" sz="1000" dirty="0">
                <a:solidFill>
                  <a:srgbClr val="000000"/>
                </a:solidFill>
                <a:latin typeface="Arial"/>
                <a:cs typeface="Arial"/>
              </a:rPr>
              <a:t>Eures Projekts </a:t>
            </a:r>
            <a:r>
              <a:rPr lang="de-DE" sz="1000">
                <a:solidFill>
                  <a:srgbClr val="000000"/>
                </a:solidFill>
                <a:latin typeface="Arial"/>
                <a:cs typeface="Arial"/>
              </a:rPr>
              <a:t>auf Post-</a:t>
            </a:r>
            <a:r>
              <a:rPr lang="de-DE" sz="1000" err="1">
                <a:solidFill>
                  <a:srgbClr val="000000"/>
                </a:solidFill>
                <a:latin typeface="Arial"/>
                <a:cs typeface="Arial"/>
              </a:rPr>
              <a:t>its</a:t>
            </a:r>
            <a:r>
              <a:rPr lang="de-DE" sz="1000">
                <a:solidFill>
                  <a:srgbClr val="000000"/>
                </a:solidFill>
                <a:latin typeface="Arial"/>
                <a:cs typeface="Arial"/>
              </a:rPr>
              <a:t> </a:t>
            </a:r>
            <a:r>
              <a:rPr lang="de-DE" sz="1000" i="0" u="none" strike="noStrike" baseline="0">
                <a:latin typeface="Arial"/>
                <a:cs typeface="Arial"/>
              </a:rPr>
              <a:t>(</a:t>
            </a:r>
            <a:r>
              <a:rPr lang="de-DE" sz="1000">
                <a:latin typeface="Arial"/>
                <a:cs typeface="Arial"/>
              </a:rPr>
              <a:t>1</a:t>
            </a:r>
            <a:r>
              <a:rPr lang="de-DE" sz="1000" i="0" u="none" strike="noStrike" baseline="0">
                <a:latin typeface="Arial"/>
                <a:cs typeface="Arial"/>
              </a:rPr>
              <a:t>0‘)</a:t>
            </a:r>
            <a:r>
              <a:rPr lang="de-DE" sz="1000">
                <a:latin typeface="Arial"/>
                <a:cs typeface="Arial"/>
              </a:rPr>
              <a:t> </a:t>
            </a:r>
            <a:br>
              <a:rPr lang="de-DE" sz="1000" i="0" u="none" strike="noStrike" baseline="0" dirty="0">
                <a:solidFill>
                  <a:srgbClr val="000000"/>
                </a:solidFill>
                <a:latin typeface="Arial"/>
                <a:cs typeface="Arial"/>
              </a:rPr>
            </a:br>
            <a:r>
              <a:rPr lang="de-DE" sz="1000" b="0" i="1" u="none" strike="noStrike" baseline="0">
                <a:solidFill>
                  <a:srgbClr val="000000"/>
                </a:solidFill>
              </a:rPr>
              <a:t>»</a:t>
            </a:r>
            <a:r>
              <a:rPr lang="de-DE" sz="1000" i="1" u="none" strike="noStrike" baseline="0">
                <a:solidFill>
                  <a:srgbClr val="000000"/>
                </a:solidFill>
                <a:latin typeface="Arial"/>
                <a:cs typeface="Arial"/>
              </a:rPr>
              <a:t> </a:t>
            </a:r>
            <a:r>
              <a:rPr lang="de-DE" sz="1000" b="0" i="1" u="none" strike="noStrike" baseline="0">
                <a:solidFill>
                  <a:srgbClr val="000000"/>
                </a:solidFill>
                <a:latin typeface="Arial"/>
                <a:cs typeface="Arial"/>
              </a:rPr>
              <a:t>Dies sind Aspekte, die ihr aktuell in Eurem Projekt(</a:t>
            </a:r>
            <a:r>
              <a:rPr lang="de-DE" sz="1000" b="0" i="1" u="none" strike="noStrike" baseline="0" err="1">
                <a:solidFill>
                  <a:srgbClr val="000000"/>
                </a:solidFill>
                <a:latin typeface="Arial"/>
                <a:cs typeface="Arial"/>
              </a:rPr>
              <a:t>team</a:t>
            </a:r>
            <a:r>
              <a:rPr lang="de-DE" sz="1000" b="0" i="1" u="none" strike="noStrike" baseline="0">
                <a:solidFill>
                  <a:srgbClr val="000000"/>
                </a:solidFill>
                <a:latin typeface="Arial"/>
                <a:cs typeface="Arial"/>
              </a:rPr>
              <a:t>) und/oder im Umfeld des Projekts (z. B. in Eurem Verband oder bei </a:t>
            </a:r>
            <a:br>
              <a:rPr lang="de-DE" sz="1000" b="0" i="1">
                <a:solidFill>
                  <a:srgbClr val="000000"/>
                </a:solidFill>
                <a:latin typeface="Arial"/>
                <a:cs typeface="Arial"/>
              </a:rPr>
            </a:br>
            <a:r>
              <a:rPr lang="de-DE" sz="1000" b="0" i="1">
                <a:solidFill>
                  <a:srgbClr val="000000"/>
                </a:solidFill>
                <a:latin typeface="Arial"/>
                <a:cs typeface="Arial"/>
              </a:rPr>
              <a:t>   </a:t>
            </a:r>
            <a:r>
              <a:rPr lang="de-DE" sz="1000" b="0" i="1" u="none" strike="noStrike" baseline="0">
                <a:solidFill>
                  <a:srgbClr val="000000"/>
                </a:solidFill>
                <a:latin typeface="Arial"/>
                <a:cs typeface="Arial"/>
              </a:rPr>
              <a:t>der Zielgruppe) als Stärken bzw. Schwächen seht.</a:t>
            </a:r>
          </a:p>
          <a:p>
            <a:pPr marL="177800" lvl="3" indent="0">
              <a:buNone/>
            </a:pPr>
            <a:r>
              <a:rPr lang="de-DE" sz="1000" b="0" i="0" u="none" strike="noStrike" baseline="0" dirty="0">
                <a:solidFill>
                  <a:srgbClr val="000000"/>
                </a:solidFill>
                <a:latin typeface="Arial"/>
                <a:cs typeface="Arial"/>
              </a:rPr>
              <a:t>1.1. Individuelles Brainstorming</a:t>
            </a:r>
            <a:endParaRPr lang="de-DE" sz="1000" b="0" i="0" u="none" strike="noStrike" baseline="0">
              <a:solidFill>
                <a:srgbClr val="000000"/>
              </a:solidFill>
              <a:latin typeface="Arial"/>
              <a:cs typeface="Arial"/>
            </a:endParaRPr>
          </a:p>
          <a:p>
            <a:pPr marL="177800" lvl="3" indent="0">
              <a:buNone/>
            </a:pPr>
            <a:r>
              <a:rPr lang="de-DE" sz="1000" b="0" i="0" u="none" strike="noStrike" baseline="0" dirty="0">
                <a:solidFill>
                  <a:srgbClr val="000000"/>
                </a:solidFill>
                <a:latin typeface="Arial"/>
                <a:cs typeface="Arial"/>
              </a:rPr>
              <a:t>1.2. Im Projektteam gegenseitig vorstellen &amp; sortieren, ggf. Fragen klären</a:t>
            </a:r>
            <a:endParaRPr lang="de-DE" sz="1000" b="0" i="0" u="none" strike="noStrike" baseline="0">
              <a:solidFill>
                <a:srgbClr val="000000"/>
              </a:solidFill>
              <a:latin typeface="Arial"/>
              <a:cs typeface="Arial"/>
            </a:endParaRPr>
          </a:p>
          <a:p>
            <a:pPr marL="177800" indent="-177800">
              <a:buFont typeface="+mj-lt"/>
              <a:buAutoNum type="arabicPeriod"/>
            </a:pPr>
            <a:r>
              <a:rPr lang="de-DE" sz="1000" dirty="0">
                <a:solidFill>
                  <a:srgbClr val="000000"/>
                </a:solidFill>
                <a:latin typeface="Arial"/>
                <a:cs typeface="Arial"/>
              </a:rPr>
              <a:t>Sammelt </a:t>
            </a:r>
            <a:r>
              <a:rPr lang="de-DE" sz="1000">
                <a:latin typeface="Arial"/>
                <a:cs typeface="Arial"/>
              </a:rPr>
              <a:t>Chancen und Risiken </a:t>
            </a:r>
            <a:r>
              <a:rPr lang="de-DE" sz="1000">
                <a:solidFill>
                  <a:srgbClr val="000000"/>
                </a:solidFill>
                <a:latin typeface="Arial"/>
                <a:cs typeface="Arial"/>
              </a:rPr>
              <a:t>auf Post-</a:t>
            </a:r>
            <a:r>
              <a:rPr lang="de-DE" sz="1000" err="1">
                <a:solidFill>
                  <a:srgbClr val="000000"/>
                </a:solidFill>
                <a:latin typeface="Arial"/>
                <a:cs typeface="Arial"/>
              </a:rPr>
              <a:t>its</a:t>
            </a:r>
            <a:r>
              <a:rPr lang="de-DE" sz="1000">
                <a:solidFill>
                  <a:srgbClr val="000000"/>
                </a:solidFill>
                <a:latin typeface="Arial"/>
                <a:cs typeface="Arial"/>
              </a:rPr>
              <a:t> </a:t>
            </a:r>
            <a:r>
              <a:rPr lang="de-DE" sz="1000">
                <a:latin typeface="Arial"/>
                <a:cs typeface="Arial"/>
              </a:rPr>
              <a:t>(10‘) </a:t>
            </a:r>
          </a:p>
          <a:p>
            <a:pPr lvl="3" indent="0">
              <a:buNone/>
            </a:pPr>
            <a:r>
              <a:rPr lang="de-DE" sz="1000" b="0" i="1" u="none" strike="noStrike" baseline="0">
                <a:solidFill>
                  <a:srgbClr val="000000"/>
                </a:solidFill>
              </a:rPr>
              <a:t> »</a:t>
            </a:r>
            <a:r>
              <a:rPr lang="de-DE" sz="1000" i="1" u="none" strike="noStrike" baseline="0">
                <a:solidFill>
                  <a:srgbClr val="000000"/>
                </a:solidFill>
                <a:latin typeface="Arial"/>
                <a:cs typeface="Arial"/>
              </a:rPr>
              <a:t> </a:t>
            </a:r>
            <a:r>
              <a:rPr lang="de-DE" sz="1000" i="1">
                <a:solidFill>
                  <a:srgbClr val="000000"/>
                </a:solidFill>
                <a:latin typeface="Arial"/>
                <a:cs typeface="Arial"/>
              </a:rPr>
              <a:t>Dies sind Aspekte, die Ihr mit Blick in die Zukunft bei Euch als Projekt(</a:t>
            </a:r>
            <a:r>
              <a:rPr lang="de-DE" sz="1000" i="1" err="1">
                <a:solidFill>
                  <a:srgbClr val="000000"/>
                </a:solidFill>
                <a:latin typeface="Arial"/>
                <a:cs typeface="Arial"/>
              </a:rPr>
              <a:t>team</a:t>
            </a:r>
            <a:r>
              <a:rPr lang="de-DE" sz="1000" i="1">
                <a:solidFill>
                  <a:srgbClr val="000000"/>
                </a:solidFill>
                <a:latin typeface="Arial"/>
                <a:cs typeface="Arial"/>
              </a:rPr>
              <a:t>) und/oder im Umfeld des Projekts (z. B. in Eurem</a:t>
            </a:r>
            <a:br>
              <a:rPr lang="de-DE" sz="1000" i="1">
                <a:solidFill>
                  <a:srgbClr val="000000"/>
                </a:solidFill>
                <a:latin typeface="Arial"/>
                <a:cs typeface="Arial"/>
              </a:rPr>
            </a:br>
            <a:r>
              <a:rPr lang="de-DE" sz="1000" i="1">
                <a:solidFill>
                  <a:srgbClr val="000000"/>
                </a:solidFill>
                <a:latin typeface="Arial"/>
                <a:cs typeface="Arial"/>
              </a:rPr>
              <a:t>    Verband oder bei der Zielgruppe) als Chancen bzw. Risiken seht. </a:t>
            </a:r>
          </a:p>
          <a:p>
            <a:pPr marL="357188" lvl="3" indent="-179388">
              <a:buNone/>
            </a:pPr>
            <a:r>
              <a:rPr lang="de-DE" sz="1000" dirty="0">
                <a:solidFill>
                  <a:srgbClr val="000000"/>
                </a:solidFill>
                <a:latin typeface="Arial"/>
                <a:cs typeface="Arial"/>
              </a:rPr>
              <a:t>2.1. Individuelles Brainstorming</a:t>
            </a:r>
            <a:endParaRPr lang="de-DE" sz="1000">
              <a:solidFill>
                <a:srgbClr val="000000"/>
              </a:solidFill>
              <a:latin typeface="Arial"/>
              <a:cs typeface="Arial"/>
            </a:endParaRPr>
          </a:p>
          <a:p>
            <a:pPr marL="357188" lvl="3" indent="-179388">
              <a:buNone/>
            </a:pPr>
            <a:r>
              <a:rPr lang="de-DE" sz="1000" b="0" dirty="0">
                <a:solidFill>
                  <a:srgbClr val="000000"/>
                </a:solidFill>
                <a:latin typeface="Arial"/>
                <a:cs typeface="Arial"/>
              </a:rPr>
              <a:t>2.2. Im Projektteam gegenseitig vorstellen &amp; sortieren, ggf. Fragen klären</a:t>
            </a:r>
            <a:endParaRPr lang="de-DE" sz="1000" b="0">
              <a:solidFill>
                <a:srgbClr val="000000"/>
              </a:solidFill>
              <a:latin typeface="Arial" panose="020B0604020202020204" pitchFamily="34" charset="0"/>
              <a:cs typeface="Arial"/>
            </a:endParaRPr>
          </a:p>
          <a:p>
            <a:endParaRPr lang="de-DE" sz="1000" u="none" strike="noStrike" baseline="0" dirty="0">
              <a:solidFill>
                <a:srgbClr val="000000"/>
              </a:solidFill>
              <a:latin typeface="Arial"/>
              <a:cs typeface="Arial"/>
            </a:endParaRPr>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16</a:t>
            </a:fld>
            <a:endParaRPr lang="de-DE"/>
          </a:p>
        </p:txBody>
      </p:sp>
      <p:sp>
        <p:nvSpPr>
          <p:cNvPr id="4" name="Fußzeilenplatzhalter 3">
            <a:extLst>
              <a:ext uri="{FF2B5EF4-FFF2-40B4-BE49-F238E27FC236}">
                <a16:creationId xmlns:a16="http://schemas.microsoft.com/office/drawing/2014/main" id="{026057EC-C17A-5EE4-4805-BF8AE67A86A1}"/>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077200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EF6A5C-2278-112B-AB9E-C08B317BDE63}"/>
              </a:ext>
            </a:extLst>
          </p:cNvPr>
          <p:cNvSpPr>
            <a:spLocks noGrp="1"/>
          </p:cNvSpPr>
          <p:nvPr>
            <p:ph type="title"/>
          </p:nvPr>
        </p:nvSpPr>
        <p:spPr>
          <a:xfrm>
            <a:off x="431992" y="592138"/>
            <a:ext cx="7380096" cy="287337"/>
          </a:xfrm>
        </p:spPr>
        <p:txBody>
          <a:bodyPr/>
          <a:lstStyle/>
          <a:p>
            <a:r>
              <a:rPr lang="de-DE" sz="1800" dirty="0"/>
              <a:t>SWOT-Analyse – Anleitung (3/3) </a:t>
            </a:r>
            <a:br>
              <a:rPr lang="de-DE" sz="1800" dirty="0"/>
            </a:br>
            <a:br>
              <a:rPr lang="de-DE" sz="1800" dirty="0"/>
            </a:br>
            <a:endParaRPr lang="de-DE" sz="1800" dirty="0"/>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a:xfrm>
            <a:off x="431800" y="1345579"/>
            <a:ext cx="7380096" cy="3252390"/>
          </a:xfrm>
        </p:spPr>
        <p:txBody>
          <a:bodyPr vert="horz" lIns="0" tIns="0" rIns="0" bIns="0" rtlCol="0" anchor="t">
            <a:noAutofit/>
          </a:bodyPr>
          <a:lstStyle/>
          <a:p>
            <a:pPr marL="177800" indent="-177800">
              <a:buFont typeface="+mj-lt"/>
              <a:buAutoNum type="arabicPeriod" startAt="3"/>
            </a:pPr>
            <a:r>
              <a:rPr lang="de-DE" sz="1000" dirty="0">
                <a:solidFill>
                  <a:srgbClr val="000000"/>
                </a:solidFill>
                <a:latin typeface="Arial"/>
                <a:cs typeface="Arial"/>
              </a:rPr>
              <a:t>Schaut Euch nun die </a:t>
            </a:r>
            <a:r>
              <a:rPr lang="de-DE" sz="1000">
                <a:latin typeface="Arial"/>
                <a:cs typeface="Arial"/>
              </a:rPr>
              <a:t>Ergebnisse</a:t>
            </a:r>
            <a:r>
              <a:rPr lang="de-DE" sz="1000" dirty="0">
                <a:solidFill>
                  <a:srgbClr val="000000"/>
                </a:solidFill>
                <a:latin typeface="Arial"/>
                <a:cs typeface="Arial"/>
              </a:rPr>
              <a:t> an </a:t>
            </a:r>
            <a:r>
              <a:rPr lang="de-DE" sz="1000">
                <a:latin typeface="Arial"/>
                <a:cs typeface="Arial"/>
              </a:rPr>
              <a:t>(15‘) </a:t>
            </a:r>
            <a:br>
              <a:rPr lang="de-DE" sz="1000" dirty="0">
                <a:solidFill>
                  <a:srgbClr val="000000"/>
                </a:solidFill>
                <a:latin typeface="Arial"/>
                <a:cs typeface="Arial"/>
              </a:rPr>
            </a:br>
            <a:r>
              <a:rPr lang="de-DE" sz="1000" b="0" dirty="0">
                <a:solidFill>
                  <a:srgbClr val="000000"/>
                </a:solidFill>
                <a:latin typeface="Arial"/>
                <a:cs typeface="Arial"/>
              </a:rPr>
              <a:t>3.1. Diskutiert, inwiefern die Faktoren in den unterschiedlichen Feldern im Zusammenhang stehen und was die Ergebnisse für</a:t>
            </a:r>
            <a:br>
              <a:rPr lang="de-DE" sz="1000" b="0">
                <a:solidFill>
                  <a:srgbClr val="000000"/>
                </a:solidFill>
                <a:latin typeface="Arial"/>
                <a:cs typeface="Arial"/>
              </a:rPr>
            </a:br>
            <a:r>
              <a:rPr lang="de-DE" sz="1000" b="0">
                <a:solidFill>
                  <a:srgbClr val="000000"/>
                </a:solidFill>
                <a:latin typeface="Arial"/>
                <a:cs typeface="Arial"/>
              </a:rPr>
              <a:t>      </a:t>
            </a:r>
            <a:r>
              <a:rPr lang="de-DE" sz="1000" b="0" dirty="0">
                <a:solidFill>
                  <a:srgbClr val="000000"/>
                </a:solidFill>
                <a:latin typeface="Arial"/>
                <a:cs typeface="Arial"/>
              </a:rPr>
              <a:t> Euer Projekt bedeuten. </a:t>
            </a:r>
          </a:p>
          <a:p>
            <a:pPr lvl="3" indent="0">
              <a:buNone/>
            </a:pPr>
            <a:r>
              <a:rPr lang="de-DE" sz="1000" b="0" dirty="0">
                <a:solidFill>
                  <a:srgbClr val="000000"/>
                </a:solidFill>
                <a:latin typeface="Arial"/>
                <a:cs typeface="Arial"/>
              </a:rPr>
              <a:t>3.2. Überlegt Euch für die einzelnen Punkte, wie Ihr mit diesen umgehen könnt. Beginnt mit den zentralsten Schwächen &amp;</a:t>
            </a:r>
            <a:br>
              <a:rPr lang="de-DE" sz="1000" b="0">
                <a:solidFill>
                  <a:srgbClr val="000000"/>
                </a:solidFill>
                <a:latin typeface="Arial"/>
                <a:cs typeface="Arial"/>
              </a:rPr>
            </a:br>
            <a:r>
              <a:rPr lang="de-DE" sz="1000" b="0">
                <a:solidFill>
                  <a:srgbClr val="000000"/>
                </a:solidFill>
                <a:latin typeface="Arial"/>
                <a:cs typeface="Arial"/>
              </a:rPr>
              <a:t>      </a:t>
            </a:r>
            <a:r>
              <a:rPr lang="de-DE" sz="1000" b="0" dirty="0">
                <a:solidFill>
                  <a:srgbClr val="000000"/>
                </a:solidFill>
                <a:latin typeface="Arial"/>
                <a:cs typeface="Arial"/>
              </a:rPr>
              <a:t> Risiken und notiert Euch Lösungswege &amp; Strategien.</a:t>
            </a:r>
          </a:p>
          <a:p>
            <a:pPr marL="627063" lvl="3" indent="-171450"/>
            <a:r>
              <a:rPr lang="de-DE" sz="1000" dirty="0">
                <a:solidFill>
                  <a:srgbClr val="000000"/>
                </a:solidFill>
                <a:latin typeface="Arial"/>
                <a:cs typeface="Arial"/>
              </a:rPr>
              <a:t>Wie könnt Ihr die Stärken ausbauen?</a:t>
            </a:r>
            <a:endParaRPr lang="de-DE" sz="1000">
              <a:solidFill>
                <a:srgbClr val="000000"/>
              </a:solidFill>
              <a:latin typeface="Arial"/>
              <a:cs typeface="Arial"/>
            </a:endParaRPr>
          </a:p>
          <a:p>
            <a:pPr marL="627063" lvl="3" indent="-171450"/>
            <a:r>
              <a:rPr lang="de-DE" sz="1000" b="0" dirty="0">
                <a:solidFill>
                  <a:srgbClr val="000000"/>
                </a:solidFill>
                <a:latin typeface="Arial"/>
                <a:cs typeface="Arial"/>
              </a:rPr>
              <a:t>Wie könnt Ihr die Schwächen aufholen?</a:t>
            </a:r>
            <a:endParaRPr lang="de-DE" sz="1000" b="0">
              <a:solidFill>
                <a:srgbClr val="000000"/>
              </a:solidFill>
              <a:latin typeface="Arial"/>
              <a:cs typeface="Arial"/>
            </a:endParaRPr>
          </a:p>
          <a:p>
            <a:pPr marL="627063" lvl="3" indent="-171450"/>
            <a:r>
              <a:rPr lang="de-DE" sz="1000" dirty="0">
                <a:solidFill>
                  <a:srgbClr val="000000"/>
                </a:solidFill>
                <a:latin typeface="Arial"/>
                <a:cs typeface="Arial"/>
              </a:rPr>
              <a:t>Wie könnt Ihr die Chancen absichern?</a:t>
            </a:r>
            <a:endParaRPr lang="de-DE" sz="1000">
              <a:solidFill>
                <a:srgbClr val="000000"/>
              </a:solidFill>
              <a:latin typeface="Arial"/>
              <a:cs typeface="Arial"/>
            </a:endParaRPr>
          </a:p>
          <a:p>
            <a:pPr marL="627063" lvl="3" indent="-171450"/>
            <a:r>
              <a:rPr lang="de-DE" sz="1000" b="0" dirty="0">
                <a:solidFill>
                  <a:srgbClr val="000000"/>
                </a:solidFill>
                <a:latin typeface="Arial"/>
                <a:cs typeface="Arial"/>
              </a:rPr>
              <a:t>Wie könnt Ihr die Risiken verme</a:t>
            </a:r>
            <a:r>
              <a:rPr lang="de-DE" sz="1000" dirty="0">
                <a:solidFill>
                  <a:srgbClr val="000000"/>
                </a:solidFill>
                <a:latin typeface="Arial"/>
                <a:cs typeface="Arial"/>
              </a:rPr>
              <a:t>iden?</a:t>
            </a:r>
            <a:endParaRPr lang="de-DE" sz="1000">
              <a:solidFill>
                <a:srgbClr val="000000"/>
              </a:solidFill>
              <a:latin typeface="Arial"/>
              <a:cs typeface="Arial"/>
            </a:endParaRPr>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17</a:t>
            </a:fld>
            <a:endParaRPr lang="de-DE"/>
          </a:p>
        </p:txBody>
      </p:sp>
      <p:sp>
        <p:nvSpPr>
          <p:cNvPr id="4" name="Fußzeilenplatzhalter 3">
            <a:extLst>
              <a:ext uri="{FF2B5EF4-FFF2-40B4-BE49-F238E27FC236}">
                <a16:creationId xmlns:a16="http://schemas.microsoft.com/office/drawing/2014/main" id="{EC31AD26-2440-F4C1-F6A4-75CB9E058941}"/>
              </a:ext>
            </a:extLst>
          </p:cNvPr>
          <p:cNvSpPr>
            <a:spLocks noGrp="1"/>
          </p:cNvSpPr>
          <p:nvPr>
            <p:ph type="ftr" sz="quarter" idx="11"/>
          </p:nvPr>
        </p:nvSpPr>
        <p:spPr/>
        <p:txBody>
          <a:bodyPr/>
          <a:lstStyle/>
          <a:p>
            <a:r>
              <a:rPr lang="de-DE"/>
              <a:t>Methodensammlung Projektplanung</a:t>
            </a:r>
          </a:p>
        </p:txBody>
      </p:sp>
      <p:grpSp>
        <p:nvGrpSpPr>
          <p:cNvPr id="9" name="Gruppieren 8">
            <a:extLst>
              <a:ext uri="{FF2B5EF4-FFF2-40B4-BE49-F238E27FC236}">
                <a16:creationId xmlns:a16="http://schemas.microsoft.com/office/drawing/2014/main" id="{DAE13580-5FA4-F3A8-678E-BDF373F07759}"/>
              </a:ext>
            </a:extLst>
          </p:cNvPr>
          <p:cNvGrpSpPr/>
          <p:nvPr/>
        </p:nvGrpSpPr>
        <p:grpSpPr>
          <a:xfrm>
            <a:off x="246787" y="3747491"/>
            <a:ext cx="7579582" cy="962481"/>
            <a:chOff x="246787" y="3821831"/>
            <a:chExt cx="7579582" cy="962481"/>
          </a:xfrm>
        </p:grpSpPr>
        <p:sp>
          <p:nvSpPr>
            <p:cNvPr id="6" name="Inhaltsplatzhalter 2">
              <a:extLst>
                <a:ext uri="{FF2B5EF4-FFF2-40B4-BE49-F238E27FC236}">
                  <a16:creationId xmlns:a16="http://schemas.microsoft.com/office/drawing/2014/main" id="{79A9A7BF-8A94-612E-9135-42531F8690CB}"/>
                </a:ext>
              </a:extLst>
            </p:cNvPr>
            <p:cNvSpPr txBox="1">
              <a:spLocks/>
            </p:cNvSpPr>
            <p:nvPr/>
          </p:nvSpPr>
          <p:spPr>
            <a:xfrm>
              <a:off x="832077" y="3927220"/>
              <a:ext cx="6994292" cy="735005"/>
            </a:xfrm>
            <a:prstGeom prst="rect">
              <a:avLst/>
            </a:prstGeom>
            <a:solidFill>
              <a:schemeClr val="accent1"/>
            </a:solidFill>
          </p:spPr>
          <p:txBody>
            <a:bodyPr vert="horz" lIns="72000" tIns="36000" rIns="36000" bIns="36000" rtlCol="0" anchor="ctr">
              <a:noAutofit/>
            </a:bodyPr>
            <a:lstStyle>
              <a:lvl1pPr marL="0" indent="0" algn="l" defTabSz="685800" rtl="0" eaLnBrk="1" latinLnBrk="0" hangingPunct="1">
                <a:lnSpc>
                  <a:spcPts val="2400"/>
                </a:lnSpc>
                <a:spcBef>
                  <a:spcPts val="0"/>
                </a:spcBef>
                <a:buFont typeface="Arial" panose="020B0604020202020204" pitchFamily="34" charset="0"/>
                <a:buNone/>
                <a:tabLst>
                  <a:tab pos="360363" algn="l"/>
                </a:tabLst>
                <a:defRPr sz="1400" b="0" kern="1200">
                  <a:solidFill>
                    <a:schemeClr val="tx1"/>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9070">
                <a:lnSpc>
                  <a:spcPct val="150000"/>
                </a:lnSpc>
              </a:pPr>
              <a:r>
                <a:rPr lang="de-DE" sz="1000" b="0" i="1">
                  <a:solidFill>
                    <a:srgbClr val="000000"/>
                  </a:solidFill>
                  <a:latin typeface="Arial"/>
                  <a:cs typeface="Arial"/>
                </a:rPr>
                <a:t>Hinweis: Versucht bei der SWOT-Analyse, so offen wie möglich zu bleiben und nicht bereits bestehende Entscheidungen zu rechtfertigen. </a:t>
              </a:r>
              <a:endParaRPr lang="de-DE" sz="1000" b="0" i="1">
                <a:solidFill>
                  <a:srgbClr val="000000"/>
                </a:solidFill>
                <a:latin typeface="Arial" panose="020B0604020202020204" pitchFamily="34" charset="0"/>
                <a:cs typeface="Arial"/>
              </a:endParaRPr>
            </a:p>
          </p:txBody>
        </p:sp>
        <p:pic>
          <p:nvPicPr>
            <p:cNvPr id="7" name="Grafik 6" descr="Ein Bild, das Text enthält.&#10;&#10;Automatisch generierte Beschreibung">
              <a:extLst>
                <a:ext uri="{FF2B5EF4-FFF2-40B4-BE49-F238E27FC236}">
                  <a16:creationId xmlns:a16="http://schemas.microsoft.com/office/drawing/2014/main" id="{FEBBF7DE-C07F-4005-929A-38DBF65DBC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787" y="3821831"/>
              <a:ext cx="962481" cy="962481"/>
            </a:xfrm>
            <a:prstGeom prst="rect">
              <a:avLst/>
            </a:prstGeom>
          </p:spPr>
        </p:pic>
      </p:grpSp>
    </p:spTree>
    <p:extLst>
      <p:ext uri="{BB962C8B-B14F-4D97-AF65-F5344CB8AC3E}">
        <p14:creationId xmlns:p14="http://schemas.microsoft.com/office/powerpoint/2010/main" val="1867118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EF44241-35D5-3425-16A1-62286FAADAD2}"/>
              </a:ext>
            </a:extLst>
          </p:cNvPr>
          <p:cNvSpPr>
            <a:spLocks noGrp="1"/>
          </p:cNvSpPr>
          <p:nvPr>
            <p:ph idx="13"/>
          </p:nvPr>
        </p:nvSpPr>
        <p:spPr/>
        <p:txBody>
          <a:bodyPr/>
          <a:lstStyle/>
          <a:p>
            <a:r>
              <a:rPr lang="de-DE" i="1" dirty="0">
                <a:solidFill>
                  <a:schemeClr val="tx2"/>
                </a:solidFill>
              </a:rPr>
              <a:t>Absichern</a:t>
            </a:r>
          </a:p>
          <a:p>
            <a:pPr marL="285750" indent="-285750" algn="l">
              <a:buFont typeface="Arial" panose="020B0604020202020204" pitchFamily="34" charset="0"/>
              <a:buChar char="•"/>
            </a:pPr>
            <a:r>
              <a:rPr lang="de-DE" sz="1200" dirty="0">
                <a:solidFill>
                  <a:schemeClr val="tx1"/>
                </a:solidFill>
              </a:rPr>
              <a:t>Aus welchen Eurer Stärken können zukünftig Chancen für das Projekt entstehen?</a:t>
            </a:r>
          </a:p>
          <a:p>
            <a:pPr marL="285750" indent="-285750" algn="l">
              <a:buFont typeface="Arial" panose="020B0604020202020204" pitchFamily="34" charset="0"/>
              <a:buChar char="•"/>
            </a:pPr>
            <a:endParaRPr lang="de-DE" sz="1200" dirty="0">
              <a:solidFill>
                <a:schemeClr val="tx1"/>
              </a:solidFill>
            </a:endParaRPr>
          </a:p>
          <a:p>
            <a:pPr marL="285750" indent="-285750" algn="l">
              <a:buFont typeface="Arial" panose="020B0604020202020204" pitchFamily="34" charset="0"/>
              <a:buChar char="•"/>
            </a:pPr>
            <a:endParaRPr lang="de-DE" sz="1200" dirty="0">
              <a:solidFill>
                <a:schemeClr val="tx1"/>
              </a:solidFill>
            </a:endParaRPr>
          </a:p>
        </p:txBody>
      </p:sp>
      <p:sp>
        <p:nvSpPr>
          <p:cNvPr id="3" name="Inhaltsplatzhalter 2">
            <a:extLst>
              <a:ext uri="{FF2B5EF4-FFF2-40B4-BE49-F238E27FC236}">
                <a16:creationId xmlns:a16="http://schemas.microsoft.com/office/drawing/2014/main" id="{C226C0C4-01EB-BFD6-359B-614F399D25AF}"/>
              </a:ext>
            </a:extLst>
          </p:cNvPr>
          <p:cNvSpPr>
            <a:spLocks noGrp="1"/>
          </p:cNvSpPr>
          <p:nvPr>
            <p:ph idx="1"/>
          </p:nvPr>
        </p:nvSpPr>
        <p:spPr/>
        <p:txBody>
          <a:bodyPr/>
          <a:lstStyle/>
          <a:p>
            <a:r>
              <a:rPr lang="de-DE" i="1" dirty="0">
                <a:solidFill>
                  <a:schemeClr val="tx2"/>
                </a:solidFill>
              </a:rPr>
              <a:t>Ausbauen</a:t>
            </a:r>
          </a:p>
          <a:p>
            <a:pPr marL="285750" indent="-195263" algn="l">
              <a:buFont typeface="Arial" panose="020B0604020202020204" pitchFamily="34" charset="0"/>
              <a:buChar char="•"/>
            </a:pPr>
            <a:r>
              <a:rPr lang="de-DE" sz="1200" dirty="0">
                <a:solidFill>
                  <a:schemeClr val="tx1"/>
                </a:solidFill>
              </a:rPr>
              <a:t>Welche Stärken solltet Ihr noch weiter ausbauen, um Risiken entgegenzuwirken?</a:t>
            </a:r>
          </a:p>
          <a:p>
            <a:pPr marL="285750" indent="-195263" algn="l">
              <a:buFont typeface="Arial" panose="020B0604020202020204" pitchFamily="34" charset="0"/>
              <a:buChar char="•"/>
            </a:pPr>
            <a:r>
              <a:rPr lang="de-DE" sz="1200" dirty="0">
                <a:solidFill>
                  <a:schemeClr val="tx1"/>
                </a:solidFill>
              </a:rPr>
              <a:t>Welche Stärken können Risiken </a:t>
            </a:r>
            <a:br>
              <a:rPr lang="de-DE" sz="1200" dirty="0">
                <a:solidFill>
                  <a:schemeClr val="tx1"/>
                </a:solidFill>
              </a:rPr>
            </a:br>
            <a:r>
              <a:rPr lang="de-DE" sz="1200" dirty="0">
                <a:solidFill>
                  <a:schemeClr val="tx1"/>
                </a:solidFill>
              </a:rPr>
              <a:t>vermindern?</a:t>
            </a:r>
            <a:endParaRPr lang="de-DE" dirty="0">
              <a:solidFill>
                <a:srgbClr val="FF0000"/>
              </a:solidFill>
            </a:endParaRPr>
          </a:p>
        </p:txBody>
      </p:sp>
      <p:sp>
        <p:nvSpPr>
          <p:cNvPr id="4" name="Inhaltsplatzhalter 3">
            <a:extLst>
              <a:ext uri="{FF2B5EF4-FFF2-40B4-BE49-F238E27FC236}">
                <a16:creationId xmlns:a16="http://schemas.microsoft.com/office/drawing/2014/main" id="{1234EC0A-B51E-206E-1CF8-79136505E736}"/>
              </a:ext>
            </a:extLst>
          </p:cNvPr>
          <p:cNvSpPr>
            <a:spLocks noGrp="1"/>
          </p:cNvSpPr>
          <p:nvPr>
            <p:ph idx="15"/>
          </p:nvPr>
        </p:nvSpPr>
        <p:spPr/>
        <p:txBody>
          <a:bodyPr/>
          <a:lstStyle/>
          <a:p>
            <a:r>
              <a:rPr lang="de-DE" i="1" dirty="0">
                <a:solidFill>
                  <a:schemeClr val="tx2"/>
                </a:solidFill>
              </a:rPr>
              <a:t>Vermeiden</a:t>
            </a:r>
          </a:p>
          <a:p>
            <a:pPr marL="719138" indent="-195263" algn="l">
              <a:buFont typeface="Arial" panose="020B0604020202020204" pitchFamily="34" charset="0"/>
              <a:buChar char="•"/>
            </a:pPr>
            <a:r>
              <a:rPr lang="de-DE" sz="1200" dirty="0">
                <a:solidFill>
                  <a:schemeClr val="tx1"/>
                </a:solidFill>
              </a:rPr>
              <a:t>Hindern Euch Schwächen im Projekt, Eure Chancen zu nutzen?</a:t>
            </a:r>
          </a:p>
          <a:p>
            <a:pPr marL="285750" indent="-195263" algn="l">
              <a:buFont typeface="Arial" panose="020B0604020202020204" pitchFamily="34" charset="0"/>
              <a:buChar char="•"/>
            </a:pPr>
            <a:r>
              <a:rPr lang="de-DE" sz="1200" dirty="0">
                <a:solidFill>
                  <a:schemeClr val="tx1"/>
                </a:solidFill>
              </a:rPr>
              <a:t>Wie können wir Schwächen abbauen, um neue Chancen zu ergreifen?</a:t>
            </a:r>
            <a:endParaRPr lang="de-DE" u="sng" dirty="0">
              <a:solidFill>
                <a:schemeClr val="tx2"/>
              </a:solidFill>
            </a:endParaRPr>
          </a:p>
        </p:txBody>
      </p:sp>
      <p:sp>
        <p:nvSpPr>
          <p:cNvPr id="5" name="Inhaltsplatzhalter 4">
            <a:extLst>
              <a:ext uri="{FF2B5EF4-FFF2-40B4-BE49-F238E27FC236}">
                <a16:creationId xmlns:a16="http://schemas.microsoft.com/office/drawing/2014/main" id="{6AD1111C-89CA-48CB-4CE0-AA3DC8B56AF7}"/>
              </a:ext>
            </a:extLst>
          </p:cNvPr>
          <p:cNvSpPr>
            <a:spLocks noGrp="1"/>
          </p:cNvSpPr>
          <p:nvPr>
            <p:ph idx="14"/>
          </p:nvPr>
        </p:nvSpPr>
        <p:spPr/>
        <p:txBody>
          <a:bodyPr/>
          <a:lstStyle/>
          <a:p>
            <a:r>
              <a:rPr lang="de-DE" i="1" dirty="0">
                <a:solidFill>
                  <a:schemeClr val="tx2"/>
                </a:solidFill>
              </a:rPr>
              <a:t>Aufholen</a:t>
            </a:r>
          </a:p>
          <a:p>
            <a:pPr marL="285750" indent="-195263" algn="l">
              <a:buFont typeface="Arial" panose="020B0604020202020204" pitchFamily="34" charset="0"/>
              <a:buChar char="•"/>
            </a:pPr>
            <a:r>
              <a:rPr lang="de-DE" sz="1200" dirty="0">
                <a:solidFill>
                  <a:schemeClr val="tx1"/>
                </a:solidFill>
              </a:rPr>
              <a:t>Welche Risiken bestehen wegen unserer Schwächen?</a:t>
            </a:r>
          </a:p>
          <a:p>
            <a:pPr marL="808038" indent="-269875" algn="l">
              <a:buFont typeface="Arial" panose="020B0604020202020204" pitchFamily="34" charset="0"/>
              <a:buChar char="•"/>
            </a:pPr>
            <a:r>
              <a:rPr lang="de-DE" sz="1200" dirty="0">
                <a:solidFill>
                  <a:schemeClr val="tx1"/>
                </a:solidFill>
              </a:rPr>
              <a:t>Was können wir tun, dass Schwächen nicht zu Risiken werden?</a:t>
            </a:r>
            <a:endParaRPr lang="de-DE" sz="1200" dirty="0">
              <a:solidFill>
                <a:schemeClr val="tx2"/>
              </a:solidFill>
            </a:endParaRPr>
          </a:p>
        </p:txBody>
      </p:sp>
      <p:sp>
        <p:nvSpPr>
          <p:cNvPr id="7" name="Foliennummernplatzhalter 6">
            <a:extLst>
              <a:ext uri="{FF2B5EF4-FFF2-40B4-BE49-F238E27FC236}">
                <a16:creationId xmlns:a16="http://schemas.microsoft.com/office/drawing/2014/main" id="{4141C681-49F0-8506-8E9C-04C046702E24}"/>
              </a:ext>
            </a:extLst>
          </p:cNvPr>
          <p:cNvSpPr>
            <a:spLocks noGrp="1"/>
          </p:cNvSpPr>
          <p:nvPr>
            <p:ph type="sldNum" sz="quarter" idx="12"/>
          </p:nvPr>
        </p:nvSpPr>
        <p:spPr/>
        <p:txBody>
          <a:bodyPr/>
          <a:lstStyle/>
          <a:p>
            <a:fld id="{EADB90F9-9C8B-4738-A50E-8F04301A8C13}" type="slidenum">
              <a:rPr lang="de-DE" smtClean="0"/>
              <a:t>18</a:t>
            </a:fld>
            <a:endParaRPr lang="de-DE"/>
          </a:p>
        </p:txBody>
      </p:sp>
      <p:sp>
        <p:nvSpPr>
          <p:cNvPr id="8" name="Textplatzhalter 7">
            <a:extLst>
              <a:ext uri="{FF2B5EF4-FFF2-40B4-BE49-F238E27FC236}">
                <a16:creationId xmlns:a16="http://schemas.microsoft.com/office/drawing/2014/main" id="{14F8547C-B957-EB26-09B3-8A3AC897B9E2}"/>
              </a:ext>
            </a:extLst>
          </p:cNvPr>
          <p:cNvSpPr>
            <a:spLocks noGrp="1"/>
          </p:cNvSpPr>
          <p:nvPr>
            <p:ph type="body" sz="quarter" idx="16"/>
          </p:nvPr>
        </p:nvSpPr>
        <p:spPr/>
        <p:txBody>
          <a:bodyPr/>
          <a:lstStyle/>
          <a:p>
            <a:r>
              <a:rPr lang="de-DE"/>
              <a:t>Chancen</a:t>
            </a:r>
          </a:p>
        </p:txBody>
      </p:sp>
      <p:sp>
        <p:nvSpPr>
          <p:cNvPr id="9" name="Textplatzhalter 8">
            <a:extLst>
              <a:ext uri="{FF2B5EF4-FFF2-40B4-BE49-F238E27FC236}">
                <a16:creationId xmlns:a16="http://schemas.microsoft.com/office/drawing/2014/main" id="{F6B9A428-9D13-A0A7-BA55-234C3208E299}"/>
              </a:ext>
            </a:extLst>
          </p:cNvPr>
          <p:cNvSpPr>
            <a:spLocks noGrp="1"/>
          </p:cNvSpPr>
          <p:nvPr>
            <p:ph type="body" sz="quarter" idx="17"/>
          </p:nvPr>
        </p:nvSpPr>
        <p:spPr/>
        <p:txBody>
          <a:bodyPr/>
          <a:lstStyle/>
          <a:p>
            <a:r>
              <a:rPr lang="de-DE"/>
              <a:t>Risiken</a:t>
            </a:r>
          </a:p>
        </p:txBody>
      </p:sp>
      <p:sp>
        <p:nvSpPr>
          <p:cNvPr id="10" name="Textplatzhalter 9">
            <a:extLst>
              <a:ext uri="{FF2B5EF4-FFF2-40B4-BE49-F238E27FC236}">
                <a16:creationId xmlns:a16="http://schemas.microsoft.com/office/drawing/2014/main" id="{001B662F-35CE-F362-B9D8-4A20BCF4F7FD}"/>
              </a:ext>
            </a:extLst>
          </p:cNvPr>
          <p:cNvSpPr>
            <a:spLocks noGrp="1"/>
          </p:cNvSpPr>
          <p:nvPr>
            <p:ph type="body" sz="quarter" idx="18"/>
          </p:nvPr>
        </p:nvSpPr>
        <p:spPr/>
        <p:txBody>
          <a:bodyPr/>
          <a:lstStyle/>
          <a:p>
            <a:r>
              <a:rPr lang="de-DE"/>
              <a:t>zukünftig</a:t>
            </a:r>
          </a:p>
        </p:txBody>
      </p:sp>
      <p:sp>
        <p:nvSpPr>
          <p:cNvPr id="11" name="Textplatzhalter 10">
            <a:extLst>
              <a:ext uri="{FF2B5EF4-FFF2-40B4-BE49-F238E27FC236}">
                <a16:creationId xmlns:a16="http://schemas.microsoft.com/office/drawing/2014/main" id="{A5315DB9-FF04-5DCD-E1F8-DE499A4420A0}"/>
              </a:ext>
            </a:extLst>
          </p:cNvPr>
          <p:cNvSpPr>
            <a:spLocks noGrp="1"/>
          </p:cNvSpPr>
          <p:nvPr>
            <p:ph type="body" sz="quarter" idx="19"/>
          </p:nvPr>
        </p:nvSpPr>
        <p:spPr/>
        <p:txBody>
          <a:bodyPr/>
          <a:lstStyle/>
          <a:p>
            <a:r>
              <a:rPr lang="de-DE"/>
              <a:t>aktuell</a:t>
            </a:r>
          </a:p>
        </p:txBody>
      </p:sp>
      <p:sp>
        <p:nvSpPr>
          <p:cNvPr id="13" name="Textplatzhalter 12">
            <a:extLst>
              <a:ext uri="{FF2B5EF4-FFF2-40B4-BE49-F238E27FC236}">
                <a16:creationId xmlns:a16="http://schemas.microsoft.com/office/drawing/2014/main" id="{F46D59F0-812B-D172-FCA7-96C022711C74}"/>
              </a:ext>
            </a:extLst>
          </p:cNvPr>
          <p:cNvSpPr>
            <a:spLocks noGrp="1"/>
          </p:cNvSpPr>
          <p:nvPr>
            <p:ph type="body" sz="quarter" idx="20"/>
          </p:nvPr>
        </p:nvSpPr>
        <p:spPr>
          <a:xfrm>
            <a:off x="971991" y="1122944"/>
            <a:ext cx="3600000" cy="281746"/>
          </a:xfrm>
        </p:spPr>
        <p:txBody>
          <a:bodyPr/>
          <a:lstStyle/>
          <a:p>
            <a:r>
              <a:rPr lang="de-DE"/>
              <a:t>Stärken</a:t>
            </a:r>
          </a:p>
        </p:txBody>
      </p:sp>
      <p:sp>
        <p:nvSpPr>
          <p:cNvPr id="14" name="Textplatzhalter 13">
            <a:extLst>
              <a:ext uri="{FF2B5EF4-FFF2-40B4-BE49-F238E27FC236}">
                <a16:creationId xmlns:a16="http://schemas.microsoft.com/office/drawing/2014/main" id="{15214FE6-765B-0578-9C73-C936218A714A}"/>
              </a:ext>
            </a:extLst>
          </p:cNvPr>
          <p:cNvSpPr>
            <a:spLocks noGrp="1"/>
          </p:cNvSpPr>
          <p:nvPr>
            <p:ph type="body" sz="quarter" idx="21"/>
          </p:nvPr>
        </p:nvSpPr>
        <p:spPr>
          <a:xfrm>
            <a:off x="4571991" y="1122944"/>
            <a:ext cx="3600000" cy="281746"/>
          </a:xfrm>
        </p:spPr>
        <p:txBody>
          <a:bodyPr/>
          <a:lstStyle/>
          <a:p>
            <a:r>
              <a:rPr lang="de-DE"/>
              <a:t>Schwächen</a:t>
            </a:r>
          </a:p>
        </p:txBody>
      </p:sp>
      <p:pic>
        <p:nvPicPr>
          <p:cNvPr id="18" name="Grafik 17" descr="Bodybuilder Silhouette">
            <a:extLst>
              <a:ext uri="{FF2B5EF4-FFF2-40B4-BE49-F238E27FC236}">
                <a16:creationId xmlns:a16="http://schemas.microsoft.com/office/drawing/2014/main" id="{63697803-7D9D-5FE4-F59C-B744D299C14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41918" y="2401248"/>
            <a:ext cx="468000" cy="468000"/>
          </a:xfrm>
          <a:prstGeom prst="rect">
            <a:avLst/>
          </a:prstGeom>
        </p:spPr>
      </p:pic>
      <p:pic>
        <p:nvPicPr>
          <p:cNvPr id="19" name="Grafik 18" descr="Hochspannung Silhouette">
            <a:extLst>
              <a:ext uri="{FF2B5EF4-FFF2-40B4-BE49-F238E27FC236}">
                <a16:creationId xmlns:a16="http://schemas.microsoft.com/office/drawing/2014/main" id="{1F472FA8-02F3-F49F-34B0-524723C6B87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34064" y="2963793"/>
            <a:ext cx="468000" cy="468000"/>
          </a:xfrm>
          <a:prstGeom prst="rect">
            <a:avLst/>
          </a:prstGeom>
        </p:spPr>
      </p:pic>
      <p:pic>
        <p:nvPicPr>
          <p:cNvPr id="20" name="Grafik 19" descr="Klemmbrett nur Kreuze Silhouette">
            <a:extLst>
              <a:ext uri="{FF2B5EF4-FFF2-40B4-BE49-F238E27FC236}">
                <a16:creationId xmlns:a16="http://schemas.microsoft.com/office/drawing/2014/main" id="{FC00EB8F-7792-92D2-15C5-FE7DA06E34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34064" y="2401248"/>
            <a:ext cx="468000" cy="468000"/>
          </a:xfrm>
          <a:prstGeom prst="rect">
            <a:avLst/>
          </a:prstGeom>
        </p:spPr>
      </p:pic>
      <p:pic>
        <p:nvPicPr>
          <p:cNvPr id="21" name="Grafik 20" descr="Geschäftswachstum Silhouette">
            <a:extLst>
              <a:ext uri="{FF2B5EF4-FFF2-40B4-BE49-F238E27FC236}">
                <a16:creationId xmlns:a16="http://schemas.microsoft.com/office/drawing/2014/main" id="{AB8C9123-ED66-459A-F613-0BE319D2C38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041918" y="2963793"/>
            <a:ext cx="468000" cy="468000"/>
          </a:xfrm>
          <a:prstGeom prst="rect">
            <a:avLst/>
          </a:prstGeom>
        </p:spPr>
      </p:pic>
      <p:sp>
        <p:nvSpPr>
          <p:cNvPr id="16" name="Titel 15">
            <a:extLst>
              <a:ext uri="{FF2B5EF4-FFF2-40B4-BE49-F238E27FC236}">
                <a16:creationId xmlns:a16="http://schemas.microsoft.com/office/drawing/2014/main" id="{FDDC3744-6891-B218-A54E-06A5C51A9554}"/>
              </a:ext>
            </a:extLst>
          </p:cNvPr>
          <p:cNvSpPr>
            <a:spLocks noGrp="1"/>
          </p:cNvSpPr>
          <p:nvPr>
            <p:ph type="title"/>
          </p:nvPr>
        </p:nvSpPr>
        <p:spPr/>
        <p:txBody>
          <a:bodyPr/>
          <a:lstStyle/>
          <a:p>
            <a:pPr>
              <a:lnSpc>
                <a:spcPct val="100000"/>
              </a:lnSpc>
            </a:pPr>
            <a:r>
              <a:rPr lang="de-DE" sz="1800" dirty="0"/>
              <a:t>Hinweise SWOT-Analyse – </a:t>
            </a:r>
            <a:br>
              <a:rPr lang="de-DE" dirty="0"/>
            </a:br>
            <a:r>
              <a:rPr lang="de-DE" sz="1100" i="1" dirty="0"/>
              <a:t>Bei der Einordnung können euch folgende Fragen für die jeweiligen Kästchen helfen. </a:t>
            </a:r>
            <a:br>
              <a:rPr lang="de-DE" sz="4000" b="0" i="0" u="none" strike="noStrike" baseline="0" dirty="0">
                <a:solidFill>
                  <a:srgbClr val="000000"/>
                </a:solidFill>
                <a:latin typeface="Arial" panose="020B0604020202020204" pitchFamily="34" charset="0"/>
              </a:rPr>
            </a:br>
            <a:endParaRPr lang="de-DE" dirty="0"/>
          </a:p>
        </p:txBody>
      </p:sp>
      <p:sp>
        <p:nvSpPr>
          <p:cNvPr id="6" name="Fußzeilenplatzhalter 5">
            <a:extLst>
              <a:ext uri="{FF2B5EF4-FFF2-40B4-BE49-F238E27FC236}">
                <a16:creationId xmlns:a16="http://schemas.microsoft.com/office/drawing/2014/main" id="{2CA7BD74-6A62-C037-796F-F23FD78B122D}"/>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3558950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EF44241-35D5-3425-16A1-62286FAADAD2}"/>
              </a:ext>
            </a:extLst>
          </p:cNvPr>
          <p:cNvSpPr>
            <a:spLocks noGrp="1"/>
          </p:cNvSpPr>
          <p:nvPr>
            <p:ph idx="13"/>
          </p:nvPr>
        </p:nvSpPr>
        <p:spPr/>
        <p:txBody>
          <a:bodyPr/>
          <a:lstStyle/>
          <a:p>
            <a:endParaRPr lang="de-DE" dirty="0">
              <a:solidFill>
                <a:schemeClr val="tx2"/>
              </a:solidFill>
            </a:endParaRPr>
          </a:p>
        </p:txBody>
      </p:sp>
      <p:sp>
        <p:nvSpPr>
          <p:cNvPr id="3" name="Inhaltsplatzhalter 2">
            <a:extLst>
              <a:ext uri="{FF2B5EF4-FFF2-40B4-BE49-F238E27FC236}">
                <a16:creationId xmlns:a16="http://schemas.microsoft.com/office/drawing/2014/main" id="{C226C0C4-01EB-BFD6-359B-614F399D25AF}"/>
              </a:ext>
            </a:extLst>
          </p:cNvPr>
          <p:cNvSpPr>
            <a:spLocks noGrp="1"/>
          </p:cNvSpPr>
          <p:nvPr>
            <p:ph idx="1"/>
          </p:nvPr>
        </p:nvSpPr>
        <p:spPr/>
        <p:txBody>
          <a:bodyPr/>
          <a:lstStyle/>
          <a:p>
            <a:endParaRPr lang="de-DE" dirty="0">
              <a:solidFill>
                <a:schemeClr val="tx2"/>
              </a:solidFill>
            </a:endParaRPr>
          </a:p>
        </p:txBody>
      </p:sp>
      <p:sp>
        <p:nvSpPr>
          <p:cNvPr id="4" name="Inhaltsplatzhalter 3">
            <a:extLst>
              <a:ext uri="{FF2B5EF4-FFF2-40B4-BE49-F238E27FC236}">
                <a16:creationId xmlns:a16="http://schemas.microsoft.com/office/drawing/2014/main" id="{1234EC0A-B51E-206E-1CF8-79136505E736}"/>
              </a:ext>
            </a:extLst>
          </p:cNvPr>
          <p:cNvSpPr>
            <a:spLocks noGrp="1"/>
          </p:cNvSpPr>
          <p:nvPr>
            <p:ph idx="15"/>
          </p:nvPr>
        </p:nvSpPr>
        <p:spPr/>
        <p:txBody>
          <a:bodyPr/>
          <a:lstStyle/>
          <a:p>
            <a:endParaRPr lang="de-DE" dirty="0">
              <a:solidFill>
                <a:schemeClr val="tx2"/>
              </a:solidFill>
            </a:endParaRPr>
          </a:p>
        </p:txBody>
      </p:sp>
      <p:sp>
        <p:nvSpPr>
          <p:cNvPr id="5" name="Inhaltsplatzhalter 4">
            <a:extLst>
              <a:ext uri="{FF2B5EF4-FFF2-40B4-BE49-F238E27FC236}">
                <a16:creationId xmlns:a16="http://schemas.microsoft.com/office/drawing/2014/main" id="{6AD1111C-89CA-48CB-4CE0-AA3DC8B56AF7}"/>
              </a:ext>
            </a:extLst>
          </p:cNvPr>
          <p:cNvSpPr>
            <a:spLocks noGrp="1"/>
          </p:cNvSpPr>
          <p:nvPr>
            <p:ph idx="14"/>
          </p:nvPr>
        </p:nvSpPr>
        <p:spPr/>
        <p:txBody>
          <a:bodyPr/>
          <a:lstStyle/>
          <a:p>
            <a:endParaRPr lang="de-DE" dirty="0">
              <a:solidFill>
                <a:schemeClr val="tx2"/>
              </a:solidFill>
            </a:endParaRPr>
          </a:p>
        </p:txBody>
      </p:sp>
      <p:sp>
        <p:nvSpPr>
          <p:cNvPr id="6" name="Fußzeilenplatzhalter 5">
            <a:extLst>
              <a:ext uri="{FF2B5EF4-FFF2-40B4-BE49-F238E27FC236}">
                <a16:creationId xmlns:a16="http://schemas.microsoft.com/office/drawing/2014/main" id="{744B31B6-BD77-4112-B05D-BF5D8E0939A3}"/>
              </a:ext>
            </a:extLst>
          </p:cNvPr>
          <p:cNvSpPr>
            <a:spLocks noGrp="1"/>
          </p:cNvSpPr>
          <p:nvPr>
            <p:ph type="ftr" sz="quarter" idx="11"/>
          </p:nvPr>
        </p:nvSpPr>
        <p:spPr/>
        <p:txBody>
          <a:bodyPr/>
          <a:lstStyle/>
          <a:p>
            <a:r>
              <a:rPr lang="de-DE"/>
              <a:t>Methodensammlung Projektplanung</a:t>
            </a:r>
          </a:p>
        </p:txBody>
      </p:sp>
      <p:sp>
        <p:nvSpPr>
          <p:cNvPr id="7" name="Foliennummernplatzhalter 6">
            <a:extLst>
              <a:ext uri="{FF2B5EF4-FFF2-40B4-BE49-F238E27FC236}">
                <a16:creationId xmlns:a16="http://schemas.microsoft.com/office/drawing/2014/main" id="{4141C681-49F0-8506-8E9C-04C046702E24}"/>
              </a:ext>
            </a:extLst>
          </p:cNvPr>
          <p:cNvSpPr>
            <a:spLocks noGrp="1"/>
          </p:cNvSpPr>
          <p:nvPr>
            <p:ph type="sldNum" sz="quarter" idx="12"/>
          </p:nvPr>
        </p:nvSpPr>
        <p:spPr/>
        <p:txBody>
          <a:bodyPr/>
          <a:lstStyle/>
          <a:p>
            <a:fld id="{EADB90F9-9C8B-4738-A50E-8F04301A8C13}" type="slidenum">
              <a:rPr lang="de-DE" smtClean="0"/>
              <a:t>19</a:t>
            </a:fld>
            <a:endParaRPr lang="de-DE"/>
          </a:p>
        </p:txBody>
      </p:sp>
      <p:sp>
        <p:nvSpPr>
          <p:cNvPr id="8" name="Textplatzhalter 7">
            <a:extLst>
              <a:ext uri="{FF2B5EF4-FFF2-40B4-BE49-F238E27FC236}">
                <a16:creationId xmlns:a16="http://schemas.microsoft.com/office/drawing/2014/main" id="{14F8547C-B957-EB26-09B3-8A3AC897B9E2}"/>
              </a:ext>
            </a:extLst>
          </p:cNvPr>
          <p:cNvSpPr>
            <a:spLocks noGrp="1"/>
          </p:cNvSpPr>
          <p:nvPr>
            <p:ph type="body" sz="quarter" idx="16"/>
          </p:nvPr>
        </p:nvSpPr>
        <p:spPr/>
        <p:txBody>
          <a:bodyPr/>
          <a:lstStyle/>
          <a:p>
            <a:r>
              <a:rPr lang="de-DE"/>
              <a:t>Chancen</a:t>
            </a:r>
          </a:p>
        </p:txBody>
      </p:sp>
      <p:sp>
        <p:nvSpPr>
          <p:cNvPr id="9" name="Textplatzhalter 8">
            <a:extLst>
              <a:ext uri="{FF2B5EF4-FFF2-40B4-BE49-F238E27FC236}">
                <a16:creationId xmlns:a16="http://schemas.microsoft.com/office/drawing/2014/main" id="{F6B9A428-9D13-A0A7-BA55-234C3208E299}"/>
              </a:ext>
            </a:extLst>
          </p:cNvPr>
          <p:cNvSpPr>
            <a:spLocks noGrp="1"/>
          </p:cNvSpPr>
          <p:nvPr>
            <p:ph type="body" sz="quarter" idx="17"/>
          </p:nvPr>
        </p:nvSpPr>
        <p:spPr/>
        <p:txBody>
          <a:bodyPr/>
          <a:lstStyle/>
          <a:p>
            <a:r>
              <a:rPr lang="de-DE"/>
              <a:t>Risiken</a:t>
            </a:r>
          </a:p>
        </p:txBody>
      </p:sp>
      <p:sp>
        <p:nvSpPr>
          <p:cNvPr id="10" name="Textplatzhalter 9">
            <a:extLst>
              <a:ext uri="{FF2B5EF4-FFF2-40B4-BE49-F238E27FC236}">
                <a16:creationId xmlns:a16="http://schemas.microsoft.com/office/drawing/2014/main" id="{001B662F-35CE-F362-B9D8-4A20BCF4F7FD}"/>
              </a:ext>
            </a:extLst>
          </p:cNvPr>
          <p:cNvSpPr>
            <a:spLocks noGrp="1"/>
          </p:cNvSpPr>
          <p:nvPr>
            <p:ph type="body" sz="quarter" idx="18"/>
          </p:nvPr>
        </p:nvSpPr>
        <p:spPr/>
        <p:txBody>
          <a:bodyPr/>
          <a:lstStyle/>
          <a:p>
            <a:r>
              <a:rPr lang="de-DE"/>
              <a:t>zukünftig</a:t>
            </a:r>
          </a:p>
        </p:txBody>
      </p:sp>
      <p:sp>
        <p:nvSpPr>
          <p:cNvPr id="11" name="Textplatzhalter 10">
            <a:extLst>
              <a:ext uri="{FF2B5EF4-FFF2-40B4-BE49-F238E27FC236}">
                <a16:creationId xmlns:a16="http://schemas.microsoft.com/office/drawing/2014/main" id="{A5315DB9-FF04-5DCD-E1F8-DE499A4420A0}"/>
              </a:ext>
            </a:extLst>
          </p:cNvPr>
          <p:cNvSpPr>
            <a:spLocks noGrp="1"/>
          </p:cNvSpPr>
          <p:nvPr>
            <p:ph type="body" sz="quarter" idx="19"/>
          </p:nvPr>
        </p:nvSpPr>
        <p:spPr/>
        <p:txBody>
          <a:bodyPr/>
          <a:lstStyle/>
          <a:p>
            <a:r>
              <a:rPr lang="de-DE"/>
              <a:t>aktuell</a:t>
            </a:r>
          </a:p>
        </p:txBody>
      </p:sp>
      <p:sp>
        <p:nvSpPr>
          <p:cNvPr id="12" name="Titel 11">
            <a:extLst>
              <a:ext uri="{FF2B5EF4-FFF2-40B4-BE49-F238E27FC236}">
                <a16:creationId xmlns:a16="http://schemas.microsoft.com/office/drawing/2014/main" id="{800B5155-05F9-5974-6D9D-3D850910E4CB}"/>
              </a:ext>
            </a:extLst>
          </p:cNvPr>
          <p:cNvSpPr>
            <a:spLocks noGrp="1"/>
          </p:cNvSpPr>
          <p:nvPr>
            <p:ph type="title"/>
          </p:nvPr>
        </p:nvSpPr>
        <p:spPr/>
        <p:txBody>
          <a:bodyPr/>
          <a:lstStyle/>
          <a:p>
            <a:r>
              <a:rPr lang="de-DE" sz="1800" dirty="0"/>
              <a:t>SWOT-Analyse – Vorlage </a:t>
            </a:r>
          </a:p>
        </p:txBody>
      </p:sp>
      <p:sp>
        <p:nvSpPr>
          <p:cNvPr id="13" name="Textplatzhalter 12">
            <a:extLst>
              <a:ext uri="{FF2B5EF4-FFF2-40B4-BE49-F238E27FC236}">
                <a16:creationId xmlns:a16="http://schemas.microsoft.com/office/drawing/2014/main" id="{F46D59F0-812B-D172-FCA7-96C022711C74}"/>
              </a:ext>
            </a:extLst>
          </p:cNvPr>
          <p:cNvSpPr>
            <a:spLocks noGrp="1"/>
          </p:cNvSpPr>
          <p:nvPr>
            <p:ph type="body" sz="quarter" idx="20"/>
          </p:nvPr>
        </p:nvSpPr>
        <p:spPr>
          <a:xfrm>
            <a:off x="971991" y="1204584"/>
            <a:ext cx="3600000" cy="281746"/>
          </a:xfrm>
        </p:spPr>
        <p:txBody>
          <a:bodyPr/>
          <a:lstStyle/>
          <a:p>
            <a:r>
              <a:rPr lang="de-DE" dirty="0"/>
              <a:t>Stärken</a:t>
            </a:r>
          </a:p>
        </p:txBody>
      </p:sp>
      <p:sp>
        <p:nvSpPr>
          <p:cNvPr id="14" name="Textplatzhalter 13">
            <a:extLst>
              <a:ext uri="{FF2B5EF4-FFF2-40B4-BE49-F238E27FC236}">
                <a16:creationId xmlns:a16="http://schemas.microsoft.com/office/drawing/2014/main" id="{15214FE6-765B-0578-9C73-C936218A714A}"/>
              </a:ext>
            </a:extLst>
          </p:cNvPr>
          <p:cNvSpPr>
            <a:spLocks noGrp="1"/>
          </p:cNvSpPr>
          <p:nvPr>
            <p:ph type="body" sz="quarter" idx="21"/>
          </p:nvPr>
        </p:nvSpPr>
        <p:spPr>
          <a:xfrm>
            <a:off x="4571991" y="1204584"/>
            <a:ext cx="3600000" cy="281746"/>
          </a:xfrm>
        </p:spPr>
        <p:txBody>
          <a:bodyPr/>
          <a:lstStyle/>
          <a:p>
            <a:r>
              <a:rPr lang="de-DE"/>
              <a:t>Schwächen</a:t>
            </a:r>
          </a:p>
        </p:txBody>
      </p:sp>
      <p:pic>
        <p:nvPicPr>
          <p:cNvPr id="18" name="Grafik 17" descr="Bodybuilder Silhouette">
            <a:extLst>
              <a:ext uri="{FF2B5EF4-FFF2-40B4-BE49-F238E27FC236}">
                <a16:creationId xmlns:a16="http://schemas.microsoft.com/office/drawing/2014/main" id="{63697803-7D9D-5FE4-F59C-B744D299C14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41918" y="2401248"/>
            <a:ext cx="468000" cy="468000"/>
          </a:xfrm>
          <a:prstGeom prst="rect">
            <a:avLst/>
          </a:prstGeom>
        </p:spPr>
      </p:pic>
      <p:pic>
        <p:nvPicPr>
          <p:cNvPr id="19" name="Grafik 18" descr="Hochspannung Silhouette">
            <a:extLst>
              <a:ext uri="{FF2B5EF4-FFF2-40B4-BE49-F238E27FC236}">
                <a16:creationId xmlns:a16="http://schemas.microsoft.com/office/drawing/2014/main" id="{1F472FA8-02F3-F49F-34B0-524723C6B87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34064" y="2963793"/>
            <a:ext cx="468000" cy="468000"/>
          </a:xfrm>
          <a:prstGeom prst="rect">
            <a:avLst/>
          </a:prstGeom>
        </p:spPr>
      </p:pic>
      <p:pic>
        <p:nvPicPr>
          <p:cNvPr id="20" name="Grafik 19" descr="Klemmbrett nur Kreuze Silhouette">
            <a:extLst>
              <a:ext uri="{FF2B5EF4-FFF2-40B4-BE49-F238E27FC236}">
                <a16:creationId xmlns:a16="http://schemas.microsoft.com/office/drawing/2014/main" id="{FC00EB8F-7792-92D2-15C5-FE7DA06E34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34064" y="2401248"/>
            <a:ext cx="468000" cy="468000"/>
          </a:xfrm>
          <a:prstGeom prst="rect">
            <a:avLst/>
          </a:prstGeom>
        </p:spPr>
      </p:pic>
      <p:pic>
        <p:nvPicPr>
          <p:cNvPr id="21" name="Grafik 20" descr="Geschäftswachstum Silhouette">
            <a:extLst>
              <a:ext uri="{FF2B5EF4-FFF2-40B4-BE49-F238E27FC236}">
                <a16:creationId xmlns:a16="http://schemas.microsoft.com/office/drawing/2014/main" id="{AB8C9123-ED66-459A-F613-0BE319D2C38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041918" y="2963793"/>
            <a:ext cx="468000" cy="468000"/>
          </a:xfrm>
          <a:prstGeom prst="rect">
            <a:avLst/>
          </a:prstGeom>
        </p:spPr>
      </p:pic>
    </p:spTree>
    <p:extLst>
      <p:ext uri="{BB962C8B-B14F-4D97-AF65-F5344CB8AC3E}">
        <p14:creationId xmlns:p14="http://schemas.microsoft.com/office/powerpoint/2010/main" val="2528774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000" dirty="0"/>
              <a:t>Inhaltsverzeichnis</a:t>
            </a:r>
          </a:p>
        </p:txBody>
      </p:sp>
      <p:sp>
        <p:nvSpPr>
          <p:cNvPr id="3" name="Inhaltsplatzhalter 2"/>
          <p:cNvSpPr>
            <a:spLocks noGrp="1"/>
          </p:cNvSpPr>
          <p:nvPr>
            <p:ph idx="1"/>
          </p:nvPr>
        </p:nvSpPr>
        <p:spPr>
          <a:xfrm>
            <a:off x="431992" y="1394937"/>
            <a:ext cx="7370565" cy="3315175"/>
          </a:xfrm>
        </p:spPr>
        <p:txBody>
          <a:bodyPr vert="horz" lIns="0" tIns="0" rIns="0" bIns="0" numCol="2" rtlCol="0" anchor="t">
            <a:noAutofit/>
          </a:bodyPr>
          <a:lstStyle/>
          <a:p>
            <a:pPr>
              <a:lnSpc>
                <a:spcPts val="1800"/>
              </a:lnSpc>
            </a:pPr>
            <a:r>
              <a:rPr lang="de-DE" b="1" dirty="0">
                <a:solidFill>
                  <a:schemeClr val="tx2"/>
                </a:solidFill>
              </a:rPr>
              <a:t>Projektansatz definieren</a:t>
            </a:r>
          </a:p>
          <a:p>
            <a:pPr>
              <a:lnSpc>
                <a:spcPts val="1800"/>
              </a:lnSpc>
            </a:pPr>
            <a:r>
              <a:rPr lang="de-DE" b="1" dirty="0">
                <a:solidFill>
                  <a:schemeClr val="tx2"/>
                </a:solidFill>
              </a:rPr>
              <a:t>01. </a:t>
            </a:r>
            <a:r>
              <a:rPr lang="de-DE" dirty="0"/>
              <a:t>	Problembaum / S. 3 – 5 </a:t>
            </a:r>
          </a:p>
          <a:p>
            <a:pPr>
              <a:lnSpc>
                <a:spcPts val="1800"/>
              </a:lnSpc>
            </a:pPr>
            <a:r>
              <a:rPr lang="de-DE" b="1" dirty="0">
                <a:solidFill>
                  <a:schemeClr val="tx2"/>
                </a:solidFill>
              </a:rPr>
              <a:t>02.</a:t>
            </a:r>
            <a:r>
              <a:rPr lang="de-DE" dirty="0"/>
              <a:t>  Lösungsbaum / S. 6 – 8 </a:t>
            </a:r>
          </a:p>
          <a:p>
            <a:pPr>
              <a:lnSpc>
                <a:spcPts val="1800"/>
              </a:lnSpc>
            </a:pPr>
            <a:endParaRPr lang="de-DE" dirty="0"/>
          </a:p>
          <a:p>
            <a:pPr>
              <a:lnSpc>
                <a:spcPts val="1800"/>
              </a:lnSpc>
            </a:pPr>
            <a:r>
              <a:rPr lang="de-DE" b="1" dirty="0">
                <a:solidFill>
                  <a:schemeClr val="tx2"/>
                </a:solidFill>
              </a:rPr>
              <a:t>Zielgruppe, Stakeholder &amp; Umfeld</a:t>
            </a:r>
          </a:p>
          <a:p>
            <a:pPr>
              <a:lnSpc>
                <a:spcPts val="1800"/>
              </a:lnSpc>
            </a:pPr>
            <a:r>
              <a:rPr lang="de-DE" b="1" dirty="0">
                <a:solidFill>
                  <a:schemeClr val="tx2"/>
                </a:solidFill>
              </a:rPr>
              <a:t>03.</a:t>
            </a:r>
            <a:r>
              <a:rPr lang="de-DE" dirty="0"/>
              <a:t>	Persona / S. 9 – 10 </a:t>
            </a:r>
          </a:p>
          <a:p>
            <a:pPr>
              <a:lnSpc>
                <a:spcPts val="1800"/>
              </a:lnSpc>
            </a:pPr>
            <a:r>
              <a:rPr lang="de-DE" b="1" dirty="0">
                <a:solidFill>
                  <a:schemeClr val="tx2"/>
                </a:solidFill>
              </a:rPr>
              <a:t>04.</a:t>
            </a:r>
            <a:r>
              <a:rPr lang="de-DE" dirty="0"/>
              <a:t>	</a:t>
            </a:r>
            <a:r>
              <a:rPr lang="de-DE" dirty="0" err="1"/>
              <a:t>Stakeholderanalyse</a:t>
            </a:r>
            <a:r>
              <a:rPr lang="de-DE" dirty="0"/>
              <a:t> / S. 11 – 14 </a:t>
            </a:r>
          </a:p>
          <a:p>
            <a:pPr>
              <a:lnSpc>
                <a:spcPts val="1800"/>
              </a:lnSpc>
            </a:pPr>
            <a:r>
              <a:rPr lang="de-DE" b="1" dirty="0">
                <a:solidFill>
                  <a:schemeClr val="tx2"/>
                </a:solidFill>
              </a:rPr>
              <a:t>05.  </a:t>
            </a:r>
            <a:r>
              <a:rPr lang="de-DE" dirty="0"/>
              <a:t>SWOT-Analyse / S. 15 – 19</a:t>
            </a:r>
          </a:p>
          <a:p>
            <a:pPr>
              <a:lnSpc>
                <a:spcPts val="1800"/>
              </a:lnSpc>
            </a:pPr>
            <a:endParaRPr lang="de-DE" dirty="0"/>
          </a:p>
          <a:p>
            <a:pPr>
              <a:lnSpc>
                <a:spcPts val="1800"/>
              </a:lnSpc>
            </a:pPr>
            <a:r>
              <a:rPr lang="de-DE" b="1" dirty="0">
                <a:solidFill>
                  <a:schemeClr val="tx2"/>
                </a:solidFill>
              </a:rPr>
              <a:t>Wirkungslogik</a:t>
            </a:r>
          </a:p>
          <a:p>
            <a:pPr>
              <a:lnSpc>
                <a:spcPts val="1800"/>
              </a:lnSpc>
            </a:pPr>
            <a:r>
              <a:rPr lang="de-DE" b="1" dirty="0">
                <a:solidFill>
                  <a:schemeClr val="tx2"/>
                </a:solidFill>
              </a:rPr>
              <a:t>06.</a:t>
            </a:r>
            <a:r>
              <a:rPr lang="de-DE" dirty="0"/>
              <a:t>	</a:t>
            </a:r>
            <a:r>
              <a:rPr lang="de-DE" dirty="0" err="1"/>
              <a:t>Wirkungscanvas</a:t>
            </a:r>
            <a:r>
              <a:rPr lang="de-DE" dirty="0"/>
              <a:t> / S. 20 – 24</a:t>
            </a:r>
            <a:endParaRPr lang="de-DE" dirty="0">
              <a:cs typeface="Arial"/>
            </a:endParaRPr>
          </a:p>
          <a:p>
            <a:pPr>
              <a:lnSpc>
                <a:spcPts val="1800"/>
              </a:lnSpc>
            </a:pPr>
            <a:endParaRPr lang="de-DE" dirty="0">
              <a:solidFill>
                <a:srgbClr val="000000"/>
              </a:solidFill>
            </a:endParaRPr>
          </a:p>
          <a:p>
            <a:pPr>
              <a:lnSpc>
                <a:spcPts val="1800"/>
              </a:lnSpc>
            </a:pPr>
            <a:r>
              <a:rPr lang="de-DE" b="1" dirty="0">
                <a:solidFill>
                  <a:schemeClr val="tx2"/>
                </a:solidFill>
              </a:rPr>
              <a:t>Maßnahmen planen</a:t>
            </a:r>
          </a:p>
          <a:p>
            <a:pPr>
              <a:lnSpc>
                <a:spcPts val="1800"/>
              </a:lnSpc>
            </a:pPr>
            <a:r>
              <a:rPr lang="de-DE" b="1" dirty="0">
                <a:solidFill>
                  <a:schemeClr val="tx2"/>
                </a:solidFill>
              </a:rPr>
              <a:t>07.  </a:t>
            </a:r>
            <a:r>
              <a:rPr lang="de-DE" dirty="0" err="1"/>
              <a:t>Nutzendenreise</a:t>
            </a:r>
            <a:r>
              <a:rPr lang="de-DE" dirty="0"/>
              <a:t> / S. 25 – 26 </a:t>
            </a:r>
            <a:endParaRPr lang="de-DE" dirty="0">
              <a:cs typeface="Arial"/>
            </a:endParaRPr>
          </a:p>
          <a:p>
            <a:pPr>
              <a:lnSpc>
                <a:spcPts val="1800"/>
              </a:lnSpc>
            </a:pPr>
            <a:r>
              <a:rPr lang="de-DE" b="1" dirty="0">
                <a:solidFill>
                  <a:schemeClr val="tx2"/>
                </a:solidFill>
              </a:rPr>
              <a:t>08.  </a:t>
            </a:r>
            <a:r>
              <a:rPr lang="de-DE" dirty="0"/>
              <a:t>Strategieplan / S. 27 – 29 </a:t>
            </a:r>
            <a:endParaRPr lang="de-DE" dirty="0">
              <a:cs typeface="Arial"/>
            </a:endParaRPr>
          </a:p>
          <a:p>
            <a:pPr>
              <a:lnSpc>
                <a:spcPts val="1800"/>
              </a:lnSpc>
            </a:pPr>
            <a:endParaRPr lang="de-DE" b="1" dirty="0">
              <a:solidFill>
                <a:schemeClr val="tx2"/>
              </a:solidFill>
            </a:endParaRPr>
          </a:p>
          <a:p>
            <a:pPr>
              <a:lnSpc>
                <a:spcPts val="1800"/>
              </a:lnSpc>
            </a:pPr>
            <a:r>
              <a:rPr lang="de-DE" b="1" dirty="0">
                <a:solidFill>
                  <a:schemeClr val="tx2"/>
                </a:solidFill>
              </a:rPr>
              <a:t>Umsetzung planen</a:t>
            </a:r>
            <a:endParaRPr lang="de-DE" dirty="0"/>
          </a:p>
          <a:p>
            <a:pPr>
              <a:lnSpc>
                <a:spcPts val="1800"/>
              </a:lnSpc>
            </a:pPr>
            <a:r>
              <a:rPr lang="de-DE" b="1" dirty="0">
                <a:solidFill>
                  <a:schemeClr val="tx2"/>
                </a:solidFill>
              </a:rPr>
              <a:t>09.</a:t>
            </a:r>
            <a:r>
              <a:rPr lang="de-DE" dirty="0"/>
              <a:t>  Projektrollen / S. 30 – 31   </a:t>
            </a:r>
            <a:endParaRPr lang="de-DE" dirty="0">
              <a:cs typeface="Arial"/>
            </a:endParaRPr>
          </a:p>
          <a:p>
            <a:pPr>
              <a:lnSpc>
                <a:spcPts val="1800"/>
              </a:lnSpc>
            </a:pPr>
            <a:r>
              <a:rPr lang="de-DE" b="1" dirty="0">
                <a:solidFill>
                  <a:schemeClr val="tx2"/>
                </a:solidFill>
              </a:rPr>
              <a:t>10.</a:t>
            </a:r>
            <a:r>
              <a:rPr lang="de-DE" dirty="0"/>
              <a:t>  Meilensteinplan / S. 32 – 34 </a:t>
            </a:r>
            <a:endParaRPr lang="de-DE" dirty="0">
              <a:cs typeface="Arial"/>
            </a:endParaRPr>
          </a:p>
          <a:p>
            <a:pPr>
              <a:lnSpc>
                <a:spcPts val="1800"/>
              </a:lnSpc>
            </a:pPr>
            <a:r>
              <a:rPr lang="de-DE" b="1" dirty="0">
                <a:solidFill>
                  <a:schemeClr val="tx2"/>
                </a:solidFill>
              </a:rPr>
              <a:t>11.  </a:t>
            </a:r>
            <a:r>
              <a:rPr lang="de-DE" dirty="0"/>
              <a:t>Zeitplan / S. 35</a:t>
            </a:r>
            <a:endParaRPr lang="de-DE" dirty="0">
              <a:cs typeface="Arial"/>
            </a:endParaRPr>
          </a:p>
          <a:p>
            <a:pPr>
              <a:lnSpc>
                <a:spcPts val="1800"/>
              </a:lnSpc>
            </a:pPr>
            <a:r>
              <a:rPr lang="de-DE" b="1" dirty="0">
                <a:solidFill>
                  <a:schemeClr val="tx2"/>
                </a:solidFill>
              </a:rPr>
              <a:t>12.  </a:t>
            </a:r>
            <a:r>
              <a:rPr lang="de-DE" dirty="0"/>
              <a:t>Budgetplan / S. 36 – 38 </a:t>
            </a:r>
            <a:endParaRPr lang="de-DE" dirty="0">
              <a:cs typeface="Arial"/>
            </a:endParaRPr>
          </a:p>
          <a:p>
            <a:pPr>
              <a:lnSpc>
                <a:spcPts val="1800"/>
              </a:lnSpc>
            </a:pPr>
            <a:endParaRPr lang="de-DE" dirty="0"/>
          </a:p>
          <a:p>
            <a:pPr>
              <a:lnSpc>
                <a:spcPts val="1800"/>
              </a:lnSpc>
            </a:pPr>
            <a:r>
              <a:rPr lang="de-DE" b="1" dirty="0">
                <a:solidFill>
                  <a:schemeClr val="tx2"/>
                </a:solidFill>
              </a:rPr>
              <a:t>Kommunikationsplan</a:t>
            </a:r>
          </a:p>
          <a:p>
            <a:pPr>
              <a:lnSpc>
                <a:spcPts val="1800"/>
              </a:lnSpc>
            </a:pPr>
            <a:r>
              <a:rPr lang="de-DE" b="1" dirty="0">
                <a:solidFill>
                  <a:schemeClr val="tx2"/>
                </a:solidFill>
              </a:rPr>
              <a:t>12. </a:t>
            </a:r>
            <a:r>
              <a:rPr lang="de-DE" dirty="0"/>
              <a:t>Kommunikationsplan / S. 39 – 41 </a:t>
            </a:r>
            <a:endParaRPr lang="de-DE" dirty="0">
              <a:cs typeface="Arial"/>
            </a:endParaRPr>
          </a:p>
          <a:p>
            <a:pPr>
              <a:lnSpc>
                <a:spcPts val="1800"/>
              </a:lnSpc>
            </a:pPr>
            <a:endParaRPr lang="de-DE" dirty="0"/>
          </a:p>
          <a:p>
            <a:pPr>
              <a:lnSpc>
                <a:spcPts val="1800"/>
              </a:lnSpc>
            </a:pPr>
            <a:r>
              <a:rPr lang="de-DE" b="1" dirty="0">
                <a:solidFill>
                  <a:schemeClr val="tx2"/>
                </a:solidFill>
              </a:rPr>
              <a:t>Projekt vorstellen</a:t>
            </a:r>
          </a:p>
          <a:p>
            <a:pPr>
              <a:lnSpc>
                <a:spcPts val="1800"/>
              </a:lnSpc>
            </a:pPr>
            <a:r>
              <a:rPr lang="de-DE" b="1" dirty="0">
                <a:solidFill>
                  <a:schemeClr val="tx2"/>
                </a:solidFill>
              </a:rPr>
              <a:t>15. </a:t>
            </a:r>
            <a:r>
              <a:rPr lang="de-DE" dirty="0" err="1"/>
              <a:t>Projektpitch</a:t>
            </a:r>
            <a:r>
              <a:rPr lang="de-DE" dirty="0"/>
              <a:t> / S. 42 – 43 </a:t>
            </a:r>
            <a:endParaRPr lang="de-DE" dirty="0">
              <a:cs typeface="Arial"/>
            </a:endParaRPr>
          </a:p>
          <a:p>
            <a:pPr>
              <a:lnSpc>
                <a:spcPts val="1800"/>
              </a:lnSpc>
            </a:pPr>
            <a:endParaRPr lang="de-DE" dirty="0"/>
          </a:p>
        </p:txBody>
      </p:sp>
      <p:sp>
        <p:nvSpPr>
          <p:cNvPr id="5" name="Foliennummernplatzhalter 4"/>
          <p:cNvSpPr>
            <a:spLocks noGrp="1"/>
          </p:cNvSpPr>
          <p:nvPr>
            <p:ph type="sldNum" sz="quarter" idx="12"/>
          </p:nvPr>
        </p:nvSpPr>
        <p:spPr/>
        <p:txBody>
          <a:bodyPr/>
          <a:lstStyle/>
          <a:p>
            <a:fld id="{EADB90F9-9C8B-4738-A50E-8F04301A8C13}" type="slidenum">
              <a:rPr lang="de-DE" smtClean="0"/>
              <a:t>2</a:t>
            </a:fld>
            <a:endParaRPr lang="de-DE"/>
          </a:p>
        </p:txBody>
      </p:sp>
      <p:sp>
        <p:nvSpPr>
          <p:cNvPr id="4" name="Fußzeilenplatzhalter 3">
            <a:extLst>
              <a:ext uri="{FF2B5EF4-FFF2-40B4-BE49-F238E27FC236}">
                <a16:creationId xmlns:a16="http://schemas.microsoft.com/office/drawing/2014/main" id="{273774C4-4947-8370-6F9C-C0FB46D51816}"/>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2583345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5E823D-93EC-33B7-F0CE-BB41946C2D0F}"/>
              </a:ext>
            </a:extLst>
          </p:cNvPr>
          <p:cNvSpPr>
            <a:spLocks noGrp="1"/>
          </p:cNvSpPr>
          <p:nvPr>
            <p:ph type="title"/>
          </p:nvPr>
        </p:nvSpPr>
        <p:spPr/>
        <p:txBody>
          <a:bodyPr/>
          <a:lstStyle/>
          <a:p>
            <a:r>
              <a:rPr lang="de-DE" sz="1800" dirty="0">
                <a:latin typeface="Georgia"/>
              </a:rPr>
              <a:t>Wirkungslogik-Canvas – Anleitung (1/2) </a:t>
            </a:r>
            <a:endParaRPr lang="de-DE" sz="1800" dirty="0"/>
          </a:p>
        </p:txBody>
      </p:sp>
      <p:sp>
        <p:nvSpPr>
          <p:cNvPr id="3" name="Inhaltsplatzhalter 2">
            <a:extLst>
              <a:ext uri="{FF2B5EF4-FFF2-40B4-BE49-F238E27FC236}">
                <a16:creationId xmlns:a16="http://schemas.microsoft.com/office/drawing/2014/main" id="{ACBD4736-58DC-8187-AF4B-4F5847E6BB20}"/>
              </a:ext>
            </a:extLst>
          </p:cNvPr>
          <p:cNvSpPr>
            <a:spLocks noGrp="1"/>
          </p:cNvSpPr>
          <p:nvPr>
            <p:ph idx="1"/>
          </p:nvPr>
        </p:nvSpPr>
        <p:spPr/>
        <p:txBody>
          <a:bodyPr vert="horz" lIns="0" tIns="0" rIns="0" bIns="0" rtlCol="0" anchor="t">
            <a:noAutofit/>
          </a:bodyPr>
          <a:lstStyle/>
          <a:p>
            <a:r>
              <a:rPr lang="de-DE" sz="1000" b="1" dirty="0">
                <a:solidFill>
                  <a:schemeClr val="tx2"/>
                </a:solidFill>
                <a:ea typeface="+mn-lt"/>
                <a:cs typeface="+mn-lt"/>
              </a:rPr>
              <a:t>Wozu dient das Wirkungslogik-Canvas? </a:t>
            </a:r>
          </a:p>
          <a:p>
            <a:pPr>
              <a:lnSpc>
                <a:spcPct val="150000"/>
              </a:lnSpc>
            </a:pPr>
            <a:r>
              <a:rPr lang="de-DE" sz="1000" dirty="0">
                <a:ea typeface="+mn-lt"/>
                <a:cs typeface="+mn-lt"/>
              </a:rPr>
              <a:t>Das Wirkungslogik-Canvas visualisiert den </a:t>
            </a:r>
            <a:r>
              <a:rPr lang="de-DE" sz="1000" b="1" dirty="0">
                <a:ea typeface="+mn-lt"/>
                <a:cs typeface="+mn-lt"/>
              </a:rPr>
              <a:t>roten Faden </a:t>
            </a:r>
            <a:r>
              <a:rPr lang="de-DE" sz="1000" dirty="0">
                <a:ea typeface="+mn-lt"/>
                <a:cs typeface="+mn-lt"/>
              </a:rPr>
              <a:t>bzw. die </a:t>
            </a:r>
            <a:r>
              <a:rPr lang="de-DE" sz="1000" b="1" dirty="0">
                <a:ea typeface="+mn-lt"/>
                <a:cs typeface="+mn-lt"/>
              </a:rPr>
              <a:t>Logik</a:t>
            </a:r>
            <a:r>
              <a:rPr lang="de-DE" sz="1000" dirty="0">
                <a:ea typeface="+mn-lt"/>
                <a:cs typeface="+mn-lt"/>
              </a:rPr>
              <a:t> des geplanten </a:t>
            </a:r>
            <a:br>
              <a:rPr lang="de-DE" sz="1000" dirty="0">
                <a:ea typeface="+mn-lt"/>
                <a:cs typeface="+mn-lt"/>
              </a:rPr>
            </a:br>
            <a:r>
              <a:rPr lang="de-DE" sz="1000" dirty="0">
                <a:ea typeface="+mn-lt"/>
                <a:cs typeface="+mn-lt"/>
              </a:rPr>
              <a:t>Projekts. Dazu werden die </a:t>
            </a:r>
            <a:r>
              <a:rPr lang="de-DE" sz="1000" b="1" dirty="0">
                <a:ea typeface="+mn-lt"/>
                <a:cs typeface="+mn-lt"/>
              </a:rPr>
              <a:t>Ergebnisse</a:t>
            </a:r>
            <a:r>
              <a:rPr lang="de-DE" sz="1000" dirty="0">
                <a:ea typeface="+mn-lt"/>
                <a:cs typeface="+mn-lt"/>
              </a:rPr>
              <a:t> aus den einzelnen Planungsschritten im Canvas </a:t>
            </a:r>
            <a:br>
              <a:rPr lang="de-DE" sz="1000" dirty="0">
                <a:ea typeface="+mn-lt"/>
                <a:cs typeface="+mn-lt"/>
              </a:rPr>
            </a:br>
            <a:r>
              <a:rPr lang="de-DE" sz="1000" b="1" dirty="0">
                <a:ea typeface="+mn-lt"/>
                <a:cs typeface="+mn-lt"/>
              </a:rPr>
              <a:t>zusammengeführt</a:t>
            </a:r>
            <a:r>
              <a:rPr lang="de-DE" sz="1000" dirty="0">
                <a:ea typeface="+mn-lt"/>
                <a:cs typeface="+mn-lt"/>
              </a:rPr>
              <a:t> und kondensiert. Die Darstellung ist also verkürzt, um den </a:t>
            </a:r>
            <a:br>
              <a:rPr lang="de-DE" sz="1000" dirty="0">
                <a:ea typeface="+mn-lt"/>
                <a:cs typeface="+mn-lt"/>
              </a:rPr>
            </a:br>
            <a:r>
              <a:rPr lang="de-DE" sz="1000" dirty="0">
                <a:ea typeface="+mn-lt"/>
                <a:cs typeface="+mn-lt"/>
              </a:rPr>
              <a:t>Zusammenhang zwischen den einzelnen Projektelementen sichtbar zu machen.</a:t>
            </a:r>
          </a:p>
          <a:p>
            <a:endParaRPr lang="de-DE" sz="1000" dirty="0">
              <a:ea typeface="+mn-lt"/>
              <a:cs typeface="+mn-lt"/>
            </a:endParaRPr>
          </a:p>
          <a:p>
            <a:r>
              <a:rPr lang="de-DE" sz="1000" b="1" dirty="0">
                <a:solidFill>
                  <a:schemeClr val="tx2"/>
                </a:solidFill>
                <a:ea typeface="+mn-lt"/>
                <a:cs typeface="+mn-lt"/>
              </a:rPr>
              <a:t>Vorgehen</a:t>
            </a:r>
            <a:endParaRPr lang="de-DE" sz="1000" b="1" dirty="0">
              <a:ea typeface="+mn-lt"/>
              <a:cs typeface="+mn-lt"/>
            </a:endParaRPr>
          </a:p>
          <a:p>
            <a:pPr marL="228600" indent="-228600">
              <a:lnSpc>
                <a:spcPct val="150000"/>
              </a:lnSpc>
              <a:buFont typeface="+mj-lt"/>
              <a:buAutoNum type="arabicPeriod"/>
            </a:pPr>
            <a:r>
              <a:rPr lang="de-DE" sz="1000" b="1" dirty="0">
                <a:ea typeface="+mn-lt"/>
                <a:cs typeface="+mn-lt"/>
              </a:rPr>
              <a:t>Starte oben links </a:t>
            </a:r>
            <a:r>
              <a:rPr lang="de-DE" sz="1000" dirty="0">
                <a:ea typeface="+mn-lt"/>
                <a:cs typeface="+mn-lt"/>
              </a:rPr>
              <a:t>und befülle dann die einzelnen Felder. Folge dabei den Pfeilen. </a:t>
            </a:r>
          </a:p>
          <a:p>
            <a:pPr marL="228600" indent="-228600">
              <a:lnSpc>
                <a:spcPct val="150000"/>
              </a:lnSpc>
              <a:buFont typeface="+mj-lt"/>
              <a:buAutoNum type="arabicPeriod"/>
            </a:pPr>
            <a:r>
              <a:rPr lang="de-DE" sz="1000" dirty="0">
                <a:ea typeface="+mn-lt"/>
                <a:cs typeface="+mn-lt"/>
              </a:rPr>
              <a:t>Die </a:t>
            </a:r>
            <a:r>
              <a:rPr lang="de-DE" sz="1000" b="1" dirty="0">
                <a:ea typeface="+mn-lt"/>
                <a:cs typeface="+mn-lt"/>
              </a:rPr>
              <a:t>Ergebnisse der anderen Planungsschritte </a:t>
            </a:r>
            <a:r>
              <a:rPr lang="de-DE" sz="1000" dirty="0">
                <a:ea typeface="+mn-lt"/>
                <a:cs typeface="+mn-lt"/>
              </a:rPr>
              <a:t>(z. B. Problembaum, </a:t>
            </a:r>
            <a:r>
              <a:rPr lang="de-DE" sz="1000" dirty="0" err="1">
                <a:ea typeface="+mn-lt"/>
                <a:cs typeface="+mn-lt"/>
              </a:rPr>
              <a:t>Stakeholderanalyse</a:t>
            </a:r>
            <a:r>
              <a:rPr lang="de-DE" sz="1000" dirty="0">
                <a:ea typeface="+mn-lt"/>
                <a:cs typeface="+mn-lt"/>
              </a:rPr>
              <a:t>, etc.) liefern die Inhalte für die einzelnen Felder.</a:t>
            </a:r>
          </a:p>
          <a:p>
            <a:pPr marL="228600" indent="-228600">
              <a:lnSpc>
                <a:spcPct val="150000"/>
              </a:lnSpc>
              <a:buAutoNum type="arabicPeriod"/>
            </a:pPr>
            <a:r>
              <a:rPr lang="de-DE" sz="1000" dirty="0">
                <a:ea typeface="+mn-lt"/>
                <a:cs typeface="+mn-lt"/>
              </a:rPr>
              <a:t>Nachdem alle Felder befüllt sind, sollte der </a:t>
            </a:r>
            <a:r>
              <a:rPr lang="de-DE" sz="1000" b="1" dirty="0">
                <a:ea typeface="+mn-lt"/>
                <a:cs typeface="+mn-lt"/>
              </a:rPr>
              <a:t>„rote Faden“ geprüft</a:t>
            </a:r>
            <a:r>
              <a:rPr lang="de-DE" sz="1000" dirty="0">
                <a:ea typeface="+mn-lt"/>
                <a:cs typeface="+mn-lt"/>
              </a:rPr>
              <a:t> werden: Dazu wird die Logik des Projekts einmal ausgehend vom Impact (Canvas von links nach rechts lesen) und dann noch einmal vom Input ausgehend geprüft (Canvas von rechts nach links lesen). </a:t>
            </a:r>
          </a:p>
          <a:p>
            <a:endParaRPr lang="de-DE" sz="1000" dirty="0">
              <a:cs typeface="Arial"/>
            </a:endParaRPr>
          </a:p>
        </p:txBody>
      </p:sp>
      <p:sp>
        <p:nvSpPr>
          <p:cNvPr id="5" name="Foliennummernplatzhalter 4">
            <a:extLst>
              <a:ext uri="{FF2B5EF4-FFF2-40B4-BE49-F238E27FC236}">
                <a16:creationId xmlns:a16="http://schemas.microsoft.com/office/drawing/2014/main" id="{4AC1D7B4-7FA1-6122-A5E3-1AA6167CFFCA}"/>
              </a:ext>
            </a:extLst>
          </p:cNvPr>
          <p:cNvSpPr>
            <a:spLocks noGrp="1"/>
          </p:cNvSpPr>
          <p:nvPr>
            <p:ph type="sldNum" sz="quarter" idx="12"/>
          </p:nvPr>
        </p:nvSpPr>
        <p:spPr/>
        <p:txBody>
          <a:bodyPr/>
          <a:lstStyle/>
          <a:p>
            <a:fld id="{EADB90F9-9C8B-4738-A50E-8F04301A8C13}" type="slidenum">
              <a:rPr lang="de-DE" smtClean="0"/>
              <a:t>20</a:t>
            </a:fld>
            <a:endParaRPr lang="de-DE"/>
          </a:p>
        </p:txBody>
      </p:sp>
      <p:graphicFrame>
        <p:nvGraphicFramePr>
          <p:cNvPr id="10" name="Tabelle 9">
            <a:extLst>
              <a:ext uri="{FF2B5EF4-FFF2-40B4-BE49-F238E27FC236}">
                <a16:creationId xmlns:a16="http://schemas.microsoft.com/office/drawing/2014/main" id="{7B439CD3-7189-929B-7C3F-16110265EB84}"/>
              </a:ext>
            </a:extLst>
          </p:cNvPr>
          <p:cNvGraphicFramePr>
            <a:graphicFrameLocks noGrp="1"/>
          </p:cNvGraphicFramePr>
          <p:nvPr>
            <p:extLst>
              <p:ext uri="{D42A27DB-BD31-4B8C-83A1-F6EECF244321}">
                <p14:modId xmlns:p14="http://schemas.microsoft.com/office/powerpoint/2010/main" val="3740180873"/>
              </p:ext>
            </p:extLst>
          </p:nvPr>
        </p:nvGraphicFramePr>
        <p:xfrm>
          <a:off x="5484522" y="1395776"/>
          <a:ext cx="2327566" cy="18045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Projektlogik darstellen, planen &amp; überprüfen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Projektteam, </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2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45 - 120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4" name="Fußzeilenplatzhalter 3">
            <a:extLst>
              <a:ext uri="{FF2B5EF4-FFF2-40B4-BE49-F238E27FC236}">
                <a16:creationId xmlns:a16="http://schemas.microsoft.com/office/drawing/2014/main" id="{0DED5E37-082F-08AE-98AF-062191ADC892}"/>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775294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5E823D-93EC-33B7-F0CE-BB41946C2D0F}"/>
              </a:ext>
            </a:extLst>
          </p:cNvPr>
          <p:cNvSpPr>
            <a:spLocks noGrp="1"/>
          </p:cNvSpPr>
          <p:nvPr>
            <p:ph type="title"/>
          </p:nvPr>
        </p:nvSpPr>
        <p:spPr/>
        <p:txBody>
          <a:bodyPr/>
          <a:lstStyle/>
          <a:p>
            <a:r>
              <a:rPr lang="de-DE" sz="1800" dirty="0">
                <a:latin typeface="Georgia"/>
              </a:rPr>
              <a:t>Wirkungslogik-Canvas – Anleitung (2/2) </a:t>
            </a:r>
            <a:endParaRPr lang="de-DE" sz="1800" dirty="0"/>
          </a:p>
        </p:txBody>
      </p:sp>
      <p:sp>
        <p:nvSpPr>
          <p:cNvPr id="3" name="Inhaltsplatzhalter 2">
            <a:extLst>
              <a:ext uri="{FF2B5EF4-FFF2-40B4-BE49-F238E27FC236}">
                <a16:creationId xmlns:a16="http://schemas.microsoft.com/office/drawing/2014/main" id="{ACBD4736-58DC-8187-AF4B-4F5847E6BB20}"/>
              </a:ext>
            </a:extLst>
          </p:cNvPr>
          <p:cNvSpPr>
            <a:spLocks noGrp="1"/>
          </p:cNvSpPr>
          <p:nvPr>
            <p:ph idx="1"/>
          </p:nvPr>
        </p:nvSpPr>
        <p:spPr>
          <a:xfrm>
            <a:off x="431992" y="1258996"/>
            <a:ext cx="7370565" cy="3450371"/>
          </a:xfrm>
        </p:spPr>
        <p:txBody>
          <a:bodyPr vert="horz" lIns="0" tIns="0" rIns="0" bIns="0" rtlCol="0" anchor="t">
            <a:noAutofit/>
          </a:bodyPr>
          <a:lstStyle/>
          <a:p>
            <a:pPr>
              <a:lnSpc>
                <a:spcPct val="100000"/>
              </a:lnSpc>
              <a:spcAft>
                <a:spcPts val="600"/>
              </a:spcAft>
            </a:pPr>
            <a:r>
              <a:rPr lang="de-DE" sz="1000" b="1" dirty="0">
                <a:solidFill>
                  <a:schemeClr val="tx2"/>
                </a:solidFill>
                <a:ea typeface="+mn-lt"/>
                <a:cs typeface="+mn-lt"/>
              </a:rPr>
              <a:t>Was kommt in die einzelnen Felder?</a:t>
            </a:r>
          </a:p>
          <a:p>
            <a:pPr marL="171450" indent="-171450">
              <a:lnSpc>
                <a:spcPct val="100000"/>
              </a:lnSpc>
              <a:spcAft>
                <a:spcPts val="600"/>
              </a:spcAft>
              <a:buFont typeface="Arial" panose="020B0604020202020204" pitchFamily="34" charset="0"/>
              <a:buChar char="•"/>
            </a:pPr>
            <a:r>
              <a:rPr lang="de-DE" sz="1000" b="1" dirty="0">
                <a:ea typeface="+mn-lt"/>
                <a:cs typeface="+mn-lt"/>
              </a:rPr>
              <a:t>Impact: </a:t>
            </a:r>
            <a:r>
              <a:rPr lang="de-DE" sz="1000" dirty="0">
                <a:ea typeface="+mn-lt"/>
                <a:cs typeface="+mn-lt"/>
              </a:rPr>
              <a:t>Veränderungen auf gesellschaftlicher oder organisationaler Ebene. Hier geht es um den größeren Kontext, in dem das Projekt stattfindet und in dem es zu einer größeren Veränderung beitragen soll.​</a:t>
            </a:r>
            <a:br>
              <a:rPr lang="de-DE" sz="1000" dirty="0">
                <a:ea typeface="+mn-lt"/>
                <a:cs typeface="+mn-lt"/>
              </a:rPr>
            </a:br>
            <a:r>
              <a:rPr lang="de-DE" sz="1000" i="1" dirty="0">
                <a:ea typeface="+mn-lt"/>
                <a:cs typeface="+mn-lt"/>
              </a:rPr>
              <a:t>&gt;&gt; Informationen nutzen aus Problem- &amp; Lösungsbaum</a:t>
            </a:r>
            <a:endParaRPr lang="de-DE" sz="1000" dirty="0">
              <a:ea typeface="+mn-lt"/>
              <a:cs typeface="+mn-lt"/>
            </a:endParaRPr>
          </a:p>
          <a:p>
            <a:pPr marL="171450" indent="-171450">
              <a:lnSpc>
                <a:spcPct val="100000"/>
              </a:lnSpc>
              <a:spcAft>
                <a:spcPts val="600"/>
              </a:spcAft>
              <a:buFont typeface="Arial" panose="020B0604020202020204" pitchFamily="34" charset="0"/>
              <a:buChar char="•"/>
            </a:pPr>
            <a:r>
              <a:rPr lang="de-DE" sz="1000" b="1" dirty="0">
                <a:ea typeface="+mn-lt"/>
                <a:cs typeface="+mn-lt"/>
              </a:rPr>
              <a:t>Zielgruppe &amp; Stakeholder</a:t>
            </a:r>
            <a:r>
              <a:rPr lang="de-DE" sz="1000" dirty="0">
                <a:ea typeface="+mn-lt"/>
                <a:cs typeface="+mn-lt"/>
              </a:rPr>
              <a:t>: Wer ist die direkte Zielgruppe des Projektes/bei wem soll eine Veränderung bewirkt werden? Wer sind Stakeholder/weitere Anspruchsgruppen des Projektes?</a:t>
            </a:r>
            <a:br>
              <a:rPr lang="de-DE" sz="1000" dirty="0">
                <a:ea typeface="+mn-lt"/>
                <a:cs typeface="+mn-lt"/>
              </a:rPr>
            </a:br>
            <a:r>
              <a:rPr lang="de-DE" sz="1000" i="1" dirty="0">
                <a:ea typeface="+mn-lt"/>
                <a:cs typeface="+mn-lt"/>
              </a:rPr>
              <a:t>&gt;&gt; Informationen nutzen aus </a:t>
            </a:r>
            <a:r>
              <a:rPr lang="de-DE" sz="1000" i="1" dirty="0" err="1">
                <a:ea typeface="+mn-lt"/>
                <a:cs typeface="+mn-lt"/>
              </a:rPr>
              <a:t>Stakeholderanalyse</a:t>
            </a:r>
            <a:r>
              <a:rPr lang="de-DE" sz="1000" i="1" dirty="0">
                <a:ea typeface="+mn-lt"/>
                <a:cs typeface="+mn-lt"/>
              </a:rPr>
              <a:t> &amp; ggf. Persona, Kommunikationsplan</a:t>
            </a:r>
          </a:p>
          <a:p>
            <a:pPr marL="171450" indent="-171450">
              <a:lnSpc>
                <a:spcPct val="100000"/>
              </a:lnSpc>
              <a:spcAft>
                <a:spcPts val="600"/>
              </a:spcAft>
              <a:buFont typeface="Arial" panose="020B0604020202020204" pitchFamily="34" charset="0"/>
              <a:buChar char="•"/>
            </a:pPr>
            <a:r>
              <a:rPr lang="de-DE" sz="1000" b="1" dirty="0">
                <a:ea typeface="+mn-lt"/>
                <a:cs typeface="+mn-lt"/>
              </a:rPr>
              <a:t>Outcome</a:t>
            </a:r>
            <a:r>
              <a:rPr lang="de-DE" sz="1000" dirty="0">
                <a:ea typeface="+mn-lt"/>
                <a:cs typeface="+mn-lt"/>
              </a:rPr>
              <a:t>: Beschreibt die Veränderungen, die durch das Projekt, die bei der Zielgruppe eintreten sollen (in Bezug auf Wissen, Einstellungen, Handeln, Lebenslage) </a:t>
            </a:r>
            <a:br>
              <a:rPr lang="de-DE" sz="1000" dirty="0">
                <a:ea typeface="+mn-lt"/>
                <a:cs typeface="+mn-lt"/>
              </a:rPr>
            </a:br>
            <a:r>
              <a:rPr lang="de-DE" sz="1000" i="1" dirty="0">
                <a:ea typeface="+mn-lt"/>
                <a:cs typeface="+mn-lt"/>
              </a:rPr>
              <a:t>&gt;&gt; Informationen nutzen aus Problem- &amp; Lösungsbaum</a:t>
            </a:r>
            <a:endParaRPr lang="de-DE" sz="1000" dirty="0">
              <a:ea typeface="+mn-lt"/>
              <a:cs typeface="+mn-lt"/>
            </a:endParaRPr>
          </a:p>
          <a:p>
            <a:pPr marL="171450" indent="-171450">
              <a:lnSpc>
                <a:spcPct val="100000"/>
              </a:lnSpc>
              <a:spcAft>
                <a:spcPts val="600"/>
              </a:spcAft>
              <a:buFont typeface="Arial" panose="020B0604020202020204" pitchFamily="34" charset="0"/>
              <a:buChar char="•"/>
            </a:pPr>
            <a:r>
              <a:rPr lang="de-DE" sz="1000" b="1" dirty="0">
                <a:ea typeface="+mn-lt"/>
                <a:cs typeface="+mn-lt"/>
              </a:rPr>
              <a:t>Überprüfung: </a:t>
            </a:r>
            <a:r>
              <a:rPr lang="de-DE" sz="1000" dirty="0">
                <a:ea typeface="+mn-lt"/>
                <a:cs typeface="+mn-lt"/>
              </a:rPr>
              <a:t>Wie kann überprüft werden, ob die Veränderung eingetreten ist?</a:t>
            </a:r>
            <a:br>
              <a:rPr lang="de-DE" sz="1000" dirty="0">
                <a:ea typeface="+mn-lt"/>
                <a:cs typeface="+mn-lt"/>
              </a:rPr>
            </a:br>
            <a:r>
              <a:rPr lang="de-DE" sz="1000" i="1" dirty="0">
                <a:ea typeface="+mn-lt"/>
                <a:cs typeface="+mn-lt"/>
              </a:rPr>
              <a:t>&gt;&gt; Informationen nutzen aus Evaluationsplan</a:t>
            </a:r>
            <a:endParaRPr lang="de-DE" sz="1000" dirty="0">
              <a:ea typeface="+mn-lt"/>
              <a:cs typeface="+mn-lt"/>
            </a:endParaRPr>
          </a:p>
          <a:p>
            <a:pPr marL="171450" indent="-171450">
              <a:lnSpc>
                <a:spcPct val="100000"/>
              </a:lnSpc>
              <a:spcAft>
                <a:spcPts val="600"/>
              </a:spcAft>
              <a:buFont typeface="Arial" panose="020B0604020202020204" pitchFamily="34" charset="0"/>
              <a:buChar char="•"/>
            </a:pPr>
            <a:r>
              <a:rPr lang="de-DE" sz="1000" b="1" dirty="0">
                <a:ea typeface="+mn-lt"/>
                <a:cs typeface="+mn-lt"/>
              </a:rPr>
              <a:t>Output</a:t>
            </a:r>
            <a:r>
              <a:rPr lang="de-DE" sz="1000" dirty="0">
                <a:ea typeface="+mn-lt"/>
                <a:cs typeface="+mn-lt"/>
              </a:rPr>
              <a:t>: Sind die erbrachten Leistungen des Projekts, also die Angebote, die wir im Projekt machen. z. B. Beratungsgespräche, Trainings, Vernetzungstreffen​</a:t>
            </a:r>
            <a:br>
              <a:rPr lang="de-DE" sz="1000" dirty="0">
                <a:ea typeface="+mn-lt"/>
                <a:cs typeface="+mn-lt"/>
              </a:rPr>
            </a:br>
            <a:r>
              <a:rPr lang="de-DE" sz="1000" i="1" dirty="0">
                <a:ea typeface="+mn-lt"/>
                <a:cs typeface="+mn-lt"/>
              </a:rPr>
              <a:t>&gt;&gt; Informationen nutzen aus </a:t>
            </a:r>
            <a:r>
              <a:rPr lang="de-DE" sz="1000" i="1" dirty="0" err="1">
                <a:ea typeface="+mn-lt"/>
                <a:cs typeface="+mn-lt"/>
              </a:rPr>
              <a:t>Nutzendenreise</a:t>
            </a:r>
            <a:r>
              <a:rPr lang="de-DE" sz="1000" i="1" dirty="0">
                <a:ea typeface="+mn-lt"/>
                <a:cs typeface="+mn-lt"/>
              </a:rPr>
              <a:t>, Strategieplan, Kommunikationsplan, Zeit- &amp; Meilensteinplan</a:t>
            </a:r>
            <a:endParaRPr lang="de-DE" sz="1000" dirty="0">
              <a:ea typeface="+mn-lt"/>
              <a:cs typeface="+mn-lt"/>
            </a:endParaRPr>
          </a:p>
          <a:p>
            <a:pPr marL="171450" indent="-171450">
              <a:lnSpc>
                <a:spcPct val="100000"/>
              </a:lnSpc>
              <a:spcAft>
                <a:spcPts val="600"/>
              </a:spcAft>
              <a:buFont typeface="Arial" panose="020B0604020202020204" pitchFamily="34" charset="0"/>
              <a:buChar char="•"/>
            </a:pPr>
            <a:r>
              <a:rPr lang="de-DE" sz="1000" b="1" dirty="0">
                <a:ea typeface="+mn-lt"/>
                <a:cs typeface="+mn-lt"/>
              </a:rPr>
              <a:t>Input</a:t>
            </a:r>
            <a:r>
              <a:rPr lang="de-DE" sz="1000" dirty="0">
                <a:ea typeface="+mn-lt"/>
                <a:cs typeface="+mn-lt"/>
              </a:rPr>
              <a:t>: Beschreibt die Ressourcen, die zur Umsetzung des Projekts zur Verfügung stehen (insb. Zeit, Personal, Geld, Material)</a:t>
            </a:r>
            <a:br>
              <a:rPr lang="de-DE" sz="1000" dirty="0">
                <a:ea typeface="+mn-lt"/>
                <a:cs typeface="+mn-lt"/>
              </a:rPr>
            </a:br>
            <a:r>
              <a:rPr lang="de-DE" sz="1000" i="1" dirty="0">
                <a:ea typeface="+mn-lt"/>
                <a:cs typeface="+mn-lt"/>
              </a:rPr>
              <a:t>&gt;&gt; Informationen nutzen aus Projektrollen, Budgetplan, Zeit- &amp; Meilensteinplan</a:t>
            </a:r>
            <a:endParaRPr lang="de-DE" sz="1000" dirty="0">
              <a:ea typeface="+mn-lt"/>
              <a:cs typeface="+mn-lt"/>
            </a:endParaRPr>
          </a:p>
          <a:p>
            <a:pPr marL="171450" indent="-171450">
              <a:lnSpc>
                <a:spcPct val="100000"/>
              </a:lnSpc>
              <a:spcAft>
                <a:spcPts val="600"/>
              </a:spcAft>
              <a:buFont typeface="Arial" panose="020B0604020202020204" pitchFamily="34" charset="0"/>
              <a:buChar char="•"/>
            </a:pPr>
            <a:r>
              <a:rPr lang="de-DE" sz="1000" b="1" dirty="0">
                <a:ea typeface="+mn-lt"/>
                <a:cs typeface="+mn-lt"/>
              </a:rPr>
              <a:t>Annahmen</a:t>
            </a:r>
            <a:r>
              <a:rPr lang="de-DE" sz="1000" dirty="0">
                <a:ea typeface="+mn-lt"/>
                <a:cs typeface="+mn-lt"/>
              </a:rPr>
              <a:t>: implizite Dinge festhalten, die grundlegend für die Durchführung/den Erfolg des Projektes sind.</a:t>
            </a:r>
            <a:br>
              <a:rPr lang="de-DE" sz="1000" dirty="0">
                <a:ea typeface="+mn-lt"/>
                <a:cs typeface="+mn-lt"/>
              </a:rPr>
            </a:br>
            <a:r>
              <a:rPr lang="de-DE" sz="1000" i="1" dirty="0">
                <a:ea typeface="+mn-lt"/>
                <a:cs typeface="+mn-lt"/>
              </a:rPr>
              <a:t>&gt;&gt; Informationen nutzen aus SWOT-Analyse, Problem- &amp; Lösungsbaum</a:t>
            </a:r>
          </a:p>
          <a:p>
            <a:pPr>
              <a:lnSpc>
                <a:spcPct val="100000"/>
              </a:lnSpc>
              <a:spcAft>
                <a:spcPts val="600"/>
              </a:spcAft>
            </a:pPr>
            <a:endParaRPr lang="de-DE" sz="1000" dirty="0">
              <a:cs typeface="Arial"/>
            </a:endParaRPr>
          </a:p>
        </p:txBody>
      </p:sp>
      <p:sp>
        <p:nvSpPr>
          <p:cNvPr id="5" name="Foliennummernplatzhalter 4">
            <a:extLst>
              <a:ext uri="{FF2B5EF4-FFF2-40B4-BE49-F238E27FC236}">
                <a16:creationId xmlns:a16="http://schemas.microsoft.com/office/drawing/2014/main" id="{4AC1D7B4-7FA1-6122-A5E3-1AA6167CFFCA}"/>
              </a:ext>
            </a:extLst>
          </p:cNvPr>
          <p:cNvSpPr>
            <a:spLocks noGrp="1"/>
          </p:cNvSpPr>
          <p:nvPr>
            <p:ph type="sldNum" sz="quarter" idx="12"/>
          </p:nvPr>
        </p:nvSpPr>
        <p:spPr/>
        <p:txBody>
          <a:bodyPr/>
          <a:lstStyle/>
          <a:p>
            <a:fld id="{EADB90F9-9C8B-4738-A50E-8F04301A8C13}" type="slidenum">
              <a:rPr lang="de-DE" smtClean="0"/>
              <a:t>21</a:t>
            </a:fld>
            <a:endParaRPr lang="de-DE"/>
          </a:p>
        </p:txBody>
      </p:sp>
      <p:sp>
        <p:nvSpPr>
          <p:cNvPr id="4" name="Fußzeilenplatzhalter 3">
            <a:extLst>
              <a:ext uri="{FF2B5EF4-FFF2-40B4-BE49-F238E27FC236}">
                <a16:creationId xmlns:a16="http://schemas.microsoft.com/office/drawing/2014/main" id="{7764A3C3-3E2F-315C-2B36-FF2A592A0C7A}"/>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690276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Inhaltsplatzhalter 22"/>
          <p:cNvSpPr>
            <a:spLocks noGrp="1"/>
          </p:cNvSpPr>
          <p:nvPr>
            <p:ph idx="38"/>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Annahme</a:t>
            </a:r>
          </a:p>
          <a:p>
            <a:pPr lvl="1">
              <a:lnSpc>
                <a:spcPts val="920"/>
              </a:lnSpc>
              <a:spcBef>
                <a:spcPts val="0"/>
              </a:spcBef>
            </a:pPr>
            <a:r>
              <a:rPr lang="de-DE">
                <a:solidFill>
                  <a:schemeClr val="tx1"/>
                </a:solidFill>
              </a:rPr>
              <a:t>Beispieltext</a:t>
            </a:r>
          </a:p>
        </p:txBody>
      </p:sp>
      <p:sp>
        <p:nvSpPr>
          <p:cNvPr id="24" name="Inhaltsplatzhalter 23"/>
          <p:cNvSpPr>
            <a:spLocks noGrp="1"/>
          </p:cNvSpPr>
          <p:nvPr>
            <p:ph idx="39"/>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Annahme</a:t>
            </a:r>
          </a:p>
          <a:p>
            <a:pPr lvl="1">
              <a:lnSpc>
                <a:spcPts val="920"/>
              </a:lnSpc>
              <a:spcBef>
                <a:spcPts val="0"/>
              </a:spcBef>
            </a:pPr>
            <a:r>
              <a:rPr lang="de-DE">
                <a:solidFill>
                  <a:schemeClr val="tx1"/>
                </a:solidFill>
              </a:rPr>
              <a:t>Beispieltext</a:t>
            </a:r>
          </a:p>
        </p:txBody>
      </p:sp>
      <p:sp>
        <p:nvSpPr>
          <p:cNvPr id="25" name="Inhaltsplatzhalter 24"/>
          <p:cNvSpPr>
            <a:spLocks noGrp="1"/>
          </p:cNvSpPr>
          <p:nvPr>
            <p:ph idx="40"/>
          </p:nvPr>
        </p:nvSpPr>
        <p:spPr>
          <a:noFill/>
          <a:ln w="3175">
            <a:solidFill>
              <a:schemeClr val="tx1"/>
            </a:solidFill>
          </a:ln>
        </p:spPr>
        <p:txBody>
          <a:bodyPr vert="horz" lIns="54000" tIns="54000" rIns="54000" bIns="54000" rtlCol="0">
            <a:noAutofit/>
          </a:bodyPr>
          <a:lstStyle/>
          <a:p>
            <a:pPr>
              <a:lnSpc>
                <a:spcPts val="920"/>
              </a:lnSpc>
            </a:pPr>
            <a:r>
              <a:rPr lang="de-DE">
                <a:solidFill>
                  <a:schemeClr val="tx1"/>
                </a:solidFill>
              </a:rPr>
              <a:t>Annahme</a:t>
            </a:r>
          </a:p>
          <a:p>
            <a:pPr lvl="1">
              <a:lnSpc>
                <a:spcPts val="920"/>
              </a:lnSpc>
              <a:spcBef>
                <a:spcPts val="0"/>
              </a:spcBef>
            </a:pPr>
            <a:r>
              <a:rPr lang="de-DE">
                <a:solidFill>
                  <a:schemeClr val="tx1"/>
                </a:solidFill>
              </a:rPr>
              <a:t>Beispieltext</a:t>
            </a:r>
          </a:p>
        </p:txBody>
      </p:sp>
      <p:sp>
        <p:nvSpPr>
          <p:cNvPr id="26" name="Inhaltsplatzhalter 25"/>
          <p:cNvSpPr>
            <a:spLocks noGrp="1"/>
          </p:cNvSpPr>
          <p:nvPr>
            <p:ph idx="41"/>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Annahme</a:t>
            </a:r>
          </a:p>
          <a:p>
            <a:pPr lvl="1">
              <a:lnSpc>
                <a:spcPts val="920"/>
              </a:lnSpc>
              <a:spcBef>
                <a:spcPts val="0"/>
              </a:spcBef>
            </a:pPr>
            <a:r>
              <a:rPr lang="de-DE">
                <a:solidFill>
                  <a:schemeClr val="tx1"/>
                </a:solidFill>
              </a:rPr>
              <a:t>Beispieltext</a:t>
            </a:r>
          </a:p>
        </p:txBody>
      </p:sp>
      <p:sp>
        <p:nvSpPr>
          <p:cNvPr id="27" name="Inhaltsplatzhalter 26"/>
          <p:cNvSpPr>
            <a:spLocks noGrp="1"/>
          </p:cNvSpPr>
          <p:nvPr>
            <p:ph idx="42"/>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Annahme</a:t>
            </a:r>
          </a:p>
          <a:p>
            <a:pPr lvl="1">
              <a:lnSpc>
                <a:spcPts val="920"/>
              </a:lnSpc>
              <a:spcBef>
                <a:spcPts val="0"/>
              </a:spcBef>
            </a:pPr>
            <a:r>
              <a:rPr lang="de-DE">
                <a:solidFill>
                  <a:schemeClr val="tx1"/>
                </a:solidFill>
              </a:rPr>
              <a:t>Beispieltext</a:t>
            </a:r>
          </a:p>
        </p:txBody>
      </p:sp>
      <p:sp>
        <p:nvSpPr>
          <p:cNvPr id="28" name="Inhaltsplatzhalter 27"/>
          <p:cNvSpPr>
            <a:spLocks noGrp="1"/>
          </p:cNvSpPr>
          <p:nvPr>
            <p:ph idx="43"/>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Annahme</a:t>
            </a:r>
          </a:p>
          <a:p>
            <a:pPr lvl="1">
              <a:lnSpc>
                <a:spcPts val="920"/>
              </a:lnSpc>
              <a:spcBef>
                <a:spcPts val="0"/>
              </a:spcBef>
            </a:pPr>
            <a:r>
              <a:rPr lang="de-DE">
                <a:solidFill>
                  <a:schemeClr val="tx1"/>
                </a:solidFill>
              </a:rPr>
              <a:t>Beispieltext</a:t>
            </a:r>
          </a:p>
        </p:txBody>
      </p:sp>
      <p:sp>
        <p:nvSpPr>
          <p:cNvPr id="3" name="Inhaltsplatzhalter 2"/>
          <p:cNvSpPr>
            <a:spLocks noGrp="1"/>
          </p:cNvSpPr>
          <p:nvPr>
            <p:ph idx="1"/>
          </p:nvPr>
        </p:nvSpPr>
        <p:spPr/>
        <p:txBody>
          <a:bodyPr/>
          <a:lstStyle/>
          <a:p>
            <a:r>
              <a:rPr lang="de-DE"/>
              <a:t>Impact</a:t>
            </a:r>
          </a:p>
        </p:txBody>
      </p:sp>
      <p:sp>
        <p:nvSpPr>
          <p:cNvPr id="5" name="Foliennummernplatzhalter 4"/>
          <p:cNvSpPr>
            <a:spLocks noGrp="1"/>
          </p:cNvSpPr>
          <p:nvPr>
            <p:ph type="sldNum" sz="quarter" idx="12"/>
          </p:nvPr>
        </p:nvSpPr>
        <p:spPr/>
        <p:txBody>
          <a:bodyPr/>
          <a:lstStyle/>
          <a:p>
            <a:fld id="{EADB90F9-9C8B-4738-A50E-8F04301A8C13}" type="slidenum">
              <a:rPr lang="de-DE" smtClean="0"/>
              <a:pPr/>
              <a:t>22</a:t>
            </a:fld>
            <a:endParaRPr lang="de-DE"/>
          </a:p>
        </p:txBody>
      </p:sp>
      <p:sp>
        <p:nvSpPr>
          <p:cNvPr id="6" name="Inhaltsplatzhalter 5"/>
          <p:cNvSpPr>
            <a:spLocks noGrp="1"/>
          </p:cNvSpPr>
          <p:nvPr>
            <p:ph idx="14"/>
          </p:nvPr>
        </p:nvSpPr>
        <p:spPr/>
        <p:txBody>
          <a:bodyPr/>
          <a:lstStyle/>
          <a:p>
            <a:r>
              <a:rPr lang="de-DE"/>
              <a:t>Output</a:t>
            </a:r>
          </a:p>
        </p:txBody>
      </p:sp>
      <p:sp>
        <p:nvSpPr>
          <p:cNvPr id="7" name="Inhaltsplatzhalter 6"/>
          <p:cNvSpPr>
            <a:spLocks noGrp="1"/>
          </p:cNvSpPr>
          <p:nvPr>
            <p:ph idx="15"/>
          </p:nvPr>
        </p:nvSpPr>
        <p:spPr/>
        <p:txBody>
          <a:bodyPr/>
          <a:lstStyle/>
          <a:p>
            <a:r>
              <a:rPr lang="de-DE"/>
              <a:t>Outcome</a:t>
            </a:r>
          </a:p>
        </p:txBody>
      </p:sp>
      <p:sp>
        <p:nvSpPr>
          <p:cNvPr id="8" name="Inhaltsplatzhalter 7"/>
          <p:cNvSpPr>
            <a:spLocks noGrp="1"/>
          </p:cNvSpPr>
          <p:nvPr>
            <p:ph idx="16"/>
          </p:nvPr>
        </p:nvSpPr>
        <p:spPr/>
        <p:txBody>
          <a:bodyPr/>
          <a:lstStyle/>
          <a:p>
            <a:r>
              <a:rPr lang="de-DE"/>
              <a:t>Input</a:t>
            </a:r>
          </a:p>
        </p:txBody>
      </p:sp>
      <p:sp>
        <p:nvSpPr>
          <p:cNvPr id="9" name="Textplatzhalter 8"/>
          <p:cNvSpPr>
            <a:spLocks noGrp="1"/>
          </p:cNvSpPr>
          <p:nvPr>
            <p:ph type="body" sz="quarter" idx="17"/>
          </p:nvPr>
        </p:nvSpPr>
        <p:spPr>
          <a:ln>
            <a:solidFill>
              <a:schemeClr val="tx1"/>
            </a:solidFill>
          </a:ln>
        </p:spPr>
        <p:txBody>
          <a:bodyPr/>
          <a:lstStyle/>
          <a:p>
            <a:r>
              <a:rPr lang="de-DE" dirty="0">
                <a:solidFill>
                  <a:schemeClr val="tx1"/>
                </a:solidFill>
              </a:rPr>
              <a:t>An welchem</a:t>
            </a:r>
          </a:p>
          <a:p>
            <a:r>
              <a:rPr lang="de-DE" dirty="0">
                <a:solidFill>
                  <a:schemeClr val="tx1"/>
                </a:solidFill>
              </a:rPr>
              <a:t>gesellschaftlichen</a:t>
            </a:r>
          </a:p>
          <a:p>
            <a:r>
              <a:rPr lang="de-DE" dirty="0">
                <a:solidFill>
                  <a:schemeClr val="tx1"/>
                </a:solidFill>
              </a:rPr>
              <a:t>Problem setzt das</a:t>
            </a:r>
          </a:p>
          <a:p>
            <a:r>
              <a:rPr lang="de-DE" dirty="0">
                <a:solidFill>
                  <a:schemeClr val="tx1"/>
                </a:solidFill>
              </a:rPr>
              <a:t>Projekt an?</a:t>
            </a:r>
          </a:p>
          <a:p>
            <a:pPr lvl="1"/>
            <a:r>
              <a:rPr lang="de-DE" dirty="0">
                <a:solidFill>
                  <a:schemeClr val="tx1"/>
                </a:solidFill>
              </a:rPr>
              <a:t>Beispieltext</a:t>
            </a:r>
          </a:p>
          <a:p>
            <a:pPr lvl="1"/>
            <a:endParaRPr lang="de-DE" dirty="0">
              <a:solidFill>
                <a:schemeClr val="tx1"/>
              </a:solidFill>
            </a:endParaRPr>
          </a:p>
        </p:txBody>
      </p:sp>
      <p:sp>
        <p:nvSpPr>
          <p:cNvPr id="10" name="Textplatzhalter 9"/>
          <p:cNvSpPr>
            <a:spLocks noGrp="1"/>
          </p:cNvSpPr>
          <p:nvPr>
            <p:ph type="body" sz="quarter" idx="18"/>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Welche Veränderung</a:t>
            </a:r>
          </a:p>
          <a:p>
            <a:pPr>
              <a:lnSpc>
                <a:spcPts val="920"/>
              </a:lnSpc>
            </a:pPr>
            <a:r>
              <a:rPr lang="de-DE">
                <a:solidFill>
                  <a:schemeClr val="tx1"/>
                </a:solidFill>
              </a:rPr>
              <a:t>wird auf</a:t>
            </a:r>
          </a:p>
          <a:p>
            <a:pPr>
              <a:lnSpc>
                <a:spcPts val="920"/>
              </a:lnSpc>
            </a:pPr>
            <a:r>
              <a:rPr lang="de-DE">
                <a:solidFill>
                  <a:schemeClr val="tx1"/>
                </a:solidFill>
              </a:rPr>
              <a:t>gesellschaftlicher</a:t>
            </a:r>
          </a:p>
          <a:p>
            <a:pPr>
              <a:lnSpc>
                <a:spcPts val="920"/>
              </a:lnSpc>
            </a:pPr>
            <a:r>
              <a:rPr lang="de-DE">
                <a:solidFill>
                  <a:schemeClr val="tx1"/>
                </a:solidFill>
              </a:rPr>
              <a:t>Ebene angestrebt?</a:t>
            </a:r>
          </a:p>
          <a:p>
            <a:pPr lvl="1">
              <a:lnSpc>
                <a:spcPts val="920"/>
              </a:lnSpc>
              <a:spcBef>
                <a:spcPts val="0"/>
              </a:spcBef>
            </a:pPr>
            <a:r>
              <a:rPr lang="de-DE">
                <a:solidFill>
                  <a:schemeClr val="tx1"/>
                </a:solidFill>
              </a:rPr>
              <a:t>Beispieltext</a:t>
            </a:r>
          </a:p>
        </p:txBody>
      </p:sp>
      <p:sp>
        <p:nvSpPr>
          <p:cNvPr id="11" name="Textplatzhalter 10"/>
          <p:cNvSpPr>
            <a:spLocks noGrp="1"/>
          </p:cNvSpPr>
          <p:nvPr>
            <p:ph type="body" sz="quarter" idx="22"/>
          </p:nvPr>
        </p:nvSpPr>
        <p:spPr>
          <a:ln w="9525">
            <a:solidFill>
              <a:schemeClr val="tx1"/>
            </a:solidFill>
          </a:ln>
        </p:spPr>
        <p:txBody>
          <a:bodyPr vert="horz" lIns="54000" tIns="54000" rIns="54000" bIns="54000" rtlCol="0">
            <a:noAutofit/>
          </a:bodyPr>
          <a:lstStyle/>
          <a:p>
            <a:pPr>
              <a:lnSpc>
                <a:spcPts val="920"/>
              </a:lnSpc>
            </a:pPr>
            <a:r>
              <a:rPr lang="de-DE">
                <a:solidFill>
                  <a:schemeClr val="tx1"/>
                </a:solidFill>
              </a:rPr>
              <a:t>Überprüfung</a:t>
            </a:r>
          </a:p>
          <a:p>
            <a:pPr lvl="1">
              <a:lnSpc>
                <a:spcPts val="920"/>
              </a:lnSpc>
              <a:spcBef>
                <a:spcPts val="0"/>
              </a:spcBef>
            </a:pPr>
            <a:r>
              <a:rPr lang="de-DE">
                <a:solidFill>
                  <a:schemeClr val="tx1"/>
                </a:solidFill>
              </a:rPr>
              <a:t>Beispieltext</a:t>
            </a:r>
          </a:p>
        </p:txBody>
      </p:sp>
      <p:sp>
        <p:nvSpPr>
          <p:cNvPr id="12" name="Textplatzhalter 11"/>
          <p:cNvSpPr>
            <a:spLocks noGrp="1"/>
          </p:cNvSpPr>
          <p:nvPr>
            <p:ph type="body" sz="quarter" idx="23"/>
          </p:nvPr>
        </p:nvSpPr>
        <p:spPr>
          <a:ln w="9525">
            <a:solidFill>
              <a:schemeClr val="tx1"/>
            </a:solidFill>
          </a:ln>
        </p:spPr>
        <p:txBody>
          <a:bodyPr vert="horz" lIns="54000" tIns="54000" rIns="54000" bIns="54000" rtlCol="0">
            <a:noAutofit/>
          </a:bodyPr>
          <a:lstStyle/>
          <a:p>
            <a:pPr>
              <a:lnSpc>
                <a:spcPts val="920"/>
              </a:lnSpc>
            </a:pPr>
            <a:r>
              <a:rPr lang="de-DE">
                <a:solidFill>
                  <a:schemeClr val="tx1"/>
                </a:solidFill>
              </a:rPr>
              <a:t>Überprüfung</a:t>
            </a:r>
          </a:p>
          <a:p>
            <a:pPr lvl="1">
              <a:lnSpc>
                <a:spcPts val="920"/>
              </a:lnSpc>
              <a:spcBef>
                <a:spcPts val="0"/>
              </a:spcBef>
            </a:pPr>
            <a:r>
              <a:rPr lang="de-DE">
                <a:solidFill>
                  <a:schemeClr val="tx1"/>
                </a:solidFill>
              </a:rPr>
              <a:t>Beispieltext</a:t>
            </a:r>
          </a:p>
        </p:txBody>
      </p:sp>
      <p:sp>
        <p:nvSpPr>
          <p:cNvPr id="13" name="Textplatzhalter 12"/>
          <p:cNvSpPr>
            <a:spLocks noGrp="1"/>
          </p:cNvSpPr>
          <p:nvPr>
            <p:ph type="body" sz="quarter" idx="28"/>
          </p:nvPr>
        </p:nvSpPr>
        <p:spPr>
          <a:ln w="9525">
            <a:solidFill>
              <a:schemeClr val="tx1"/>
            </a:solidFill>
          </a:ln>
        </p:spPr>
        <p:txBody>
          <a:bodyPr vert="horz" lIns="54000" tIns="54000" rIns="54000" bIns="54000" rtlCol="0">
            <a:noAutofit/>
          </a:bodyPr>
          <a:lstStyle/>
          <a:p>
            <a:pPr>
              <a:lnSpc>
                <a:spcPts val="920"/>
              </a:lnSpc>
            </a:pPr>
            <a:r>
              <a:rPr lang="de-DE">
                <a:solidFill>
                  <a:schemeClr val="tx1"/>
                </a:solidFill>
              </a:rPr>
              <a:t>Wie überprüfe ich,</a:t>
            </a:r>
          </a:p>
          <a:p>
            <a:pPr>
              <a:lnSpc>
                <a:spcPts val="920"/>
              </a:lnSpc>
            </a:pPr>
            <a:r>
              <a:rPr lang="de-DE">
                <a:solidFill>
                  <a:schemeClr val="tx1"/>
                </a:solidFill>
              </a:rPr>
              <a:t>ob die Veränderung</a:t>
            </a:r>
          </a:p>
          <a:p>
            <a:pPr>
              <a:lnSpc>
                <a:spcPts val="920"/>
              </a:lnSpc>
            </a:pPr>
            <a:r>
              <a:rPr lang="de-DE">
                <a:solidFill>
                  <a:schemeClr val="tx1"/>
                </a:solidFill>
              </a:rPr>
              <a:t>eingetreten ist?</a:t>
            </a:r>
          </a:p>
          <a:p>
            <a:pPr lvl="1">
              <a:lnSpc>
                <a:spcPts val="920"/>
              </a:lnSpc>
              <a:spcBef>
                <a:spcPts val="0"/>
              </a:spcBef>
            </a:pPr>
            <a:r>
              <a:rPr lang="de-DE">
                <a:solidFill>
                  <a:schemeClr val="tx1"/>
                </a:solidFill>
              </a:rPr>
              <a:t>Beispieltext</a:t>
            </a:r>
          </a:p>
        </p:txBody>
      </p:sp>
      <p:sp>
        <p:nvSpPr>
          <p:cNvPr id="14" name="Textplatzhalter 13"/>
          <p:cNvSpPr>
            <a:spLocks noGrp="1"/>
          </p:cNvSpPr>
          <p:nvPr>
            <p:ph type="body" sz="quarter" idx="29"/>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Welche Aktivitäten</a:t>
            </a:r>
          </a:p>
          <a:p>
            <a:pPr>
              <a:lnSpc>
                <a:spcPts val="920"/>
              </a:lnSpc>
            </a:pPr>
            <a:r>
              <a:rPr lang="de-DE">
                <a:solidFill>
                  <a:schemeClr val="tx1"/>
                </a:solidFill>
              </a:rPr>
              <a:t>braucht es, um die</a:t>
            </a:r>
          </a:p>
          <a:p>
            <a:pPr>
              <a:lnSpc>
                <a:spcPts val="920"/>
              </a:lnSpc>
            </a:pPr>
            <a:r>
              <a:rPr lang="de-DE">
                <a:solidFill>
                  <a:schemeClr val="tx1"/>
                </a:solidFill>
              </a:rPr>
              <a:t>angestrebte(n)</a:t>
            </a:r>
          </a:p>
          <a:p>
            <a:pPr>
              <a:lnSpc>
                <a:spcPts val="920"/>
              </a:lnSpc>
            </a:pPr>
            <a:r>
              <a:rPr lang="de-DE">
                <a:solidFill>
                  <a:schemeClr val="tx1"/>
                </a:solidFill>
              </a:rPr>
              <a:t>Veränderung(en) zu erreichen?</a:t>
            </a:r>
          </a:p>
          <a:p>
            <a:pPr lvl="1">
              <a:lnSpc>
                <a:spcPts val="920"/>
              </a:lnSpc>
              <a:spcBef>
                <a:spcPts val="0"/>
              </a:spcBef>
            </a:pPr>
            <a:r>
              <a:rPr lang="de-DE">
                <a:solidFill>
                  <a:schemeClr val="tx1"/>
                </a:solidFill>
              </a:rPr>
              <a:t>Beispieltext</a:t>
            </a:r>
          </a:p>
        </p:txBody>
      </p:sp>
      <p:sp>
        <p:nvSpPr>
          <p:cNvPr id="15" name="Textplatzhalter 14"/>
          <p:cNvSpPr>
            <a:spLocks noGrp="1"/>
          </p:cNvSpPr>
          <p:nvPr>
            <p:ph type="body" sz="quarter" idx="30"/>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Welche Ressourcen</a:t>
            </a:r>
          </a:p>
          <a:p>
            <a:pPr>
              <a:lnSpc>
                <a:spcPts val="920"/>
              </a:lnSpc>
            </a:pPr>
            <a:r>
              <a:rPr lang="de-DE">
                <a:solidFill>
                  <a:schemeClr val="tx1"/>
                </a:solidFill>
              </a:rPr>
              <a:t>benötige ich für die</a:t>
            </a:r>
          </a:p>
          <a:p>
            <a:pPr>
              <a:lnSpc>
                <a:spcPts val="920"/>
              </a:lnSpc>
            </a:pPr>
            <a:r>
              <a:rPr lang="de-DE">
                <a:solidFill>
                  <a:schemeClr val="tx1"/>
                </a:solidFill>
              </a:rPr>
              <a:t>Umsetzung der</a:t>
            </a:r>
          </a:p>
          <a:p>
            <a:pPr>
              <a:lnSpc>
                <a:spcPts val="920"/>
              </a:lnSpc>
            </a:pPr>
            <a:r>
              <a:rPr lang="de-DE">
                <a:solidFill>
                  <a:schemeClr val="tx1"/>
                </a:solidFill>
              </a:rPr>
              <a:t>Aktivitäten?</a:t>
            </a:r>
          </a:p>
          <a:p>
            <a:pPr lvl="1">
              <a:lnSpc>
                <a:spcPts val="920"/>
              </a:lnSpc>
              <a:spcBef>
                <a:spcPts val="0"/>
              </a:spcBef>
            </a:pPr>
            <a:r>
              <a:rPr lang="de-DE">
                <a:solidFill>
                  <a:schemeClr val="tx1"/>
                </a:solidFill>
              </a:rPr>
              <a:t>Beispieltext</a:t>
            </a:r>
          </a:p>
        </p:txBody>
      </p:sp>
      <p:sp>
        <p:nvSpPr>
          <p:cNvPr id="16" name="Textplatzhalter 15"/>
          <p:cNvSpPr>
            <a:spLocks noGrp="1"/>
          </p:cNvSpPr>
          <p:nvPr>
            <p:ph type="body" sz="quarter" idx="31"/>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Aktivitäten</a:t>
            </a:r>
          </a:p>
          <a:p>
            <a:pPr lvl="1">
              <a:lnSpc>
                <a:spcPts val="920"/>
              </a:lnSpc>
              <a:spcBef>
                <a:spcPts val="0"/>
              </a:spcBef>
            </a:pPr>
            <a:r>
              <a:rPr lang="de-DE">
                <a:solidFill>
                  <a:schemeClr val="tx1"/>
                </a:solidFill>
              </a:rPr>
              <a:t>Beispieltext</a:t>
            </a:r>
          </a:p>
        </p:txBody>
      </p:sp>
      <p:sp>
        <p:nvSpPr>
          <p:cNvPr id="17" name="Textplatzhalter 16"/>
          <p:cNvSpPr>
            <a:spLocks noGrp="1"/>
          </p:cNvSpPr>
          <p:nvPr>
            <p:ph type="body" sz="quarter" idx="32"/>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Veränderung</a:t>
            </a:r>
          </a:p>
          <a:p>
            <a:pPr lvl="1">
              <a:lnSpc>
                <a:spcPts val="920"/>
              </a:lnSpc>
              <a:spcBef>
                <a:spcPts val="0"/>
              </a:spcBef>
            </a:pPr>
            <a:r>
              <a:rPr lang="de-DE">
                <a:solidFill>
                  <a:schemeClr val="tx1"/>
                </a:solidFill>
              </a:rPr>
              <a:t>Beispieltext</a:t>
            </a:r>
          </a:p>
        </p:txBody>
      </p:sp>
      <p:sp>
        <p:nvSpPr>
          <p:cNvPr id="18" name="Textplatzhalter 17"/>
          <p:cNvSpPr>
            <a:spLocks noGrp="1"/>
          </p:cNvSpPr>
          <p:nvPr>
            <p:ph type="body" sz="quarter" idx="33"/>
          </p:nvPr>
        </p:nvSpPr>
        <p:spPr>
          <a:ln w="3175">
            <a:solidFill>
              <a:schemeClr val="tx1"/>
            </a:solidFill>
          </a:ln>
        </p:spPr>
        <p:txBody>
          <a:bodyPr vert="horz" lIns="54000" tIns="54000" rIns="54000" bIns="54000" rtlCol="0">
            <a:noAutofit/>
          </a:bodyPr>
          <a:lstStyle/>
          <a:p>
            <a:pPr>
              <a:lnSpc>
                <a:spcPts val="920"/>
              </a:lnSpc>
            </a:pPr>
            <a:r>
              <a:rPr lang="de-DE">
                <a:solidFill>
                  <a:schemeClr val="tx1"/>
                </a:solidFill>
              </a:rPr>
              <a:t>Veränderung</a:t>
            </a:r>
          </a:p>
          <a:p>
            <a:pPr lvl="1">
              <a:lnSpc>
                <a:spcPts val="920"/>
              </a:lnSpc>
              <a:spcBef>
                <a:spcPts val="0"/>
              </a:spcBef>
            </a:pPr>
            <a:r>
              <a:rPr lang="de-DE">
                <a:solidFill>
                  <a:schemeClr val="tx1"/>
                </a:solidFill>
              </a:rPr>
              <a:t>Beispieltext</a:t>
            </a:r>
          </a:p>
        </p:txBody>
      </p:sp>
      <p:sp>
        <p:nvSpPr>
          <p:cNvPr id="19" name="Textplatzhalter 18"/>
          <p:cNvSpPr>
            <a:spLocks noGrp="1"/>
          </p:cNvSpPr>
          <p:nvPr>
            <p:ph type="body" sz="quarter" idx="34"/>
          </p:nvPr>
        </p:nvSpPr>
        <p:spPr>
          <a:ln w="3175">
            <a:solidFill>
              <a:schemeClr val="tx1"/>
            </a:solidFill>
          </a:ln>
        </p:spPr>
        <p:txBody>
          <a:bodyPr vert="horz" lIns="54000" tIns="54000" rIns="54000" bIns="54000" rtlCol="0">
            <a:noAutofit/>
          </a:bodyPr>
          <a:lstStyle/>
          <a:p>
            <a:pPr>
              <a:lnSpc>
                <a:spcPts val="920"/>
              </a:lnSpc>
              <a:spcBef>
                <a:spcPts val="0"/>
              </a:spcBef>
            </a:pPr>
            <a:r>
              <a:rPr lang="de-DE">
                <a:solidFill>
                  <a:schemeClr val="tx1"/>
                </a:solidFill>
              </a:rPr>
              <a:t>Welche Veränderung</a:t>
            </a:r>
          </a:p>
          <a:p>
            <a:pPr>
              <a:lnSpc>
                <a:spcPts val="920"/>
              </a:lnSpc>
              <a:spcBef>
                <a:spcPts val="0"/>
              </a:spcBef>
            </a:pPr>
            <a:r>
              <a:rPr lang="de-DE">
                <a:solidFill>
                  <a:schemeClr val="tx1"/>
                </a:solidFill>
              </a:rPr>
              <a:t>soll bei der Zielgruppe erreicht werden?</a:t>
            </a:r>
          </a:p>
          <a:p>
            <a:pPr lvl="1">
              <a:lnSpc>
                <a:spcPts val="920"/>
              </a:lnSpc>
              <a:spcBef>
                <a:spcPts val="0"/>
              </a:spcBef>
            </a:pPr>
            <a:r>
              <a:rPr lang="de-DE" sz="700">
                <a:solidFill>
                  <a:schemeClr val="tx1"/>
                </a:solidFill>
              </a:rPr>
              <a:t>Beispieltext</a:t>
            </a:r>
          </a:p>
        </p:txBody>
      </p:sp>
      <p:sp>
        <p:nvSpPr>
          <p:cNvPr id="21" name="Textplatzhalter 20"/>
          <p:cNvSpPr>
            <a:spLocks noGrp="1"/>
          </p:cNvSpPr>
          <p:nvPr>
            <p:ph type="body" sz="quarter" idx="36"/>
          </p:nvPr>
        </p:nvSpPr>
        <p:spPr>
          <a:ln w="9525">
            <a:solidFill>
              <a:schemeClr val="tx1"/>
            </a:solidFill>
          </a:ln>
        </p:spPr>
        <p:txBody>
          <a:bodyPr vert="horz" lIns="54000" tIns="54000" rIns="54000" bIns="54000" rtlCol="0">
            <a:noAutofit/>
          </a:bodyPr>
          <a:lstStyle/>
          <a:p>
            <a:pPr>
              <a:lnSpc>
                <a:spcPts val="920"/>
              </a:lnSpc>
            </a:pPr>
            <a:r>
              <a:rPr lang="de-DE">
                <a:solidFill>
                  <a:schemeClr val="tx1"/>
                </a:solidFill>
              </a:rPr>
              <a:t>Wie/wo wird die</a:t>
            </a:r>
          </a:p>
          <a:p>
            <a:pPr>
              <a:lnSpc>
                <a:spcPts val="920"/>
              </a:lnSpc>
            </a:pPr>
            <a:r>
              <a:rPr lang="de-DE">
                <a:solidFill>
                  <a:schemeClr val="tx1"/>
                </a:solidFill>
              </a:rPr>
              <a:t>direkte Zielgruppe</a:t>
            </a:r>
          </a:p>
          <a:p>
            <a:pPr>
              <a:lnSpc>
                <a:spcPts val="920"/>
              </a:lnSpc>
            </a:pPr>
            <a:r>
              <a:rPr lang="de-DE">
                <a:solidFill>
                  <a:schemeClr val="tx1"/>
                </a:solidFill>
              </a:rPr>
              <a:t>erreicht?</a:t>
            </a:r>
          </a:p>
          <a:p>
            <a:pPr lvl="1">
              <a:lnSpc>
                <a:spcPts val="920"/>
              </a:lnSpc>
              <a:spcBef>
                <a:spcPts val="0"/>
              </a:spcBef>
            </a:pPr>
            <a:r>
              <a:rPr lang="de-DE">
                <a:solidFill>
                  <a:schemeClr val="tx1"/>
                </a:solidFill>
              </a:rPr>
              <a:t>Beispieltext</a:t>
            </a:r>
          </a:p>
        </p:txBody>
      </p:sp>
      <p:sp>
        <p:nvSpPr>
          <p:cNvPr id="22" name="Textplatzhalter 21"/>
          <p:cNvSpPr>
            <a:spLocks noGrp="1"/>
          </p:cNvSpPr>
          <p:nvPr>
            <p:ph type="body" sz="quarter" idx="37"/>
          </p:nvPr>
        </p:nvSpPr>
        <p:spPr>
          <a:ln w="9525">
            <a:solidFill>
              <a:schemeClr val="tx1"/>
            </a:solidFill>
          </a:ln>
        </p:spPr>
        <p:txBody>
          <a:bodyPr vert="horz" lIns="54000" tIns="54000" rIns="54000" bIns="54000" rtlCol="0">
            <a:noAutofit/>
          </a:bodyPr>
          <a:lstStyle/>
          <a:p>
            <a:pPr>
              <a:lnSpc>
                <a:spcPts val="920"/>
              </a:lnSpc>
            </a:pPr>
            <a:r>
              <a:rPr lang="de-DE">
                <a:solidFill>
                  <a:schemeClr val="tx1"/>
                </a:solidFill>
              </a:rPr>
              <a:t>Wer sind die direkte &amp;</a:t>
            </a:r>
          </a:p>
          <a:p>
            <a:pPr>
              <a:lnSpc>
                <a:spcPts val="920"/>
              </a:lnSpc>
            </a:pPr>
            <a:r>
              <a:rPr lang="de-DE">
                <a:solidFill>
                  <a:schemeClr val="tx1"/>
                </a:solidFill>
              </a:rPr>
              <a:t>indirekte Zielgruppe</a:t>
            </a:r>
          </a:p>
          <a:p>
            <a:pPr>
              <a:lnSpc>
                <a:spcPts val="920"/>
              </a:lnSpc>
            </a:pPr>
            <a:r>
              <a:rPr lang="de-DE">
                <a:solidFill>
                  <a:schemeClr val="tx1"/>
                </a:solidFill>
              </a:rPr>
              <a:t>des Projekts?</a:t>
            </a:r>
          </a:p>
          <a:p>
            <a:pPr lvl="1">
              <a:lnSpc>
                <a:spcPts val="920"/>
              </a:lnSpc>
              <a:spcBef>
                <a:spcPts val="0"/>
              </a:spcBef>
            </a:pPr>
            <a:r>
              <a:rPr lang="de-DE">
                <a:solidFill>
                  <a:schemeClr val="tx1"/>
                </a:solidFill>
              </a:rPr>
              <a:t>Beispieltext</a:t>
            </a:r>
          </a:p>
        </p:txBody>
      </p:sp>
      <p:sp>
        <p:nvSpPr>
          <p:cNvPr id="2" name="Titel 1"/>
          <p:cNvSpPr>
            <a:spLocks noGrp="1"/>
          </p:cNvSpPr>
          <p:nvPr>
            <p:ph type="title"/>
          </p:nvPr>
        </p:nvSpPr>
        <p:spPr/>
        <p:txBody>
          <a:bodyPr/>
          <a:lstStyle/>
          <a:p>
            <a:r>
              <a:rPr lang="de-DE" sz="1800" dirty="0">
                <a:latin typeface="Georgia"/>
              </a:rPr>
              <a:t> Wirkungslogik-Canvas – Vorlage </a:t>
            </a:r>
          </a:p>
        </p:txBody>
      </p:sp>
      <p:sp>
        <p:nvSpPr>
          <p:cNvPr id="94" name="Inhaltsplatzhalter 93"/>
          <p:cNvSpPr>
            <a:spLocks noGrp="1"/>
          </p:cNvSpPr>
          <p:nvPr>
            <p:ph idx="44"/>
          </p:nvPr>
        </p:nvSpPr>
        <p:spPr/>
        <p:txBody>
          <a:bodyPr/>
          <a:lstStyle/>
          <a:p>
            <a:r>
              <a:rPr lang="de-DE"/>
              <a:t>Anspruchsgruppen</a:t>
            </a:r>
          </a:p>
        </p:txBody>
      </p:sp>
      <p:sp>
        <p:nvSpPr>
          <p:cNvPr id="440" name="Textplatzhalter 439"/>
          <p:cNvSpPr>
            <a:spLocks noGrp="1"/>
          </p:cNvSpPr>
          <p:nvPr>
            <p:ph type="body" sz="quarter" idx="45"/>
          </p:nvPr>
        </p:nvSpPr>
        <p:spPr>
          <a:ln>
            <a:solidFill>
              <a:schemeClr val="tx1"/>
            </a:solidFill>
          </a:ln>
        </p:spPr>
        <p:txBody>
          <a:bodyPr/>
          <a:lstStyle/>
          <a:p>
            <a:r>
              <a:rPr lang="de-DE">
                <a:solidFill>
                  <a:schemeClr val="tx1"/>
                </a:solidFill>
              </a:rPr>
              <a:t>Wer sind weitere</a:t>
            </a:r>
          </a:p>
          <a:p>
            <a:r>
              <a:rPr lang="de-DE">
                <a:solidFill>
                  <a:schemeClr val="tx1"/>
                </a:solidFill>
              </a:rPr>
              <a:t>Stakeholder?</a:t>
            </a:r>
          </a:p>
          <a:p>
            <a:pPr lvl="1"/>
            <a:r>
              <a:rPr lang="de-DE">
                <a:solidFill>
                  <a:schemeClr val="tx1"/>
                </a:solidFill>
              </a:rPr>
              <a:t>Beispieltext</a:t>
            </a:r>
          </a:p>
          <a:p>
            <a:endParaRPr lang="de-DE">
              <a:solidFill>
                <a:schemeClr val="tx1"/>
              </a:solidFill>
            </a:endParaRPr>
          </a:p>
        </p:txBody>
      </p:sp>
      <p:cxnSp>
        <p:nvCxnSpPr>
          <p:cNvPr id="33" name="Gerade Verbindung mit Pfeil 32"/>
          <p:cNvCxnSpPr>
            <a:cxnSpLocks/>
          </p:cNvCxnSpPr>
          <p:nvPr/>
        </p:nvCxnSpPr>
        <p:spPr>
          <a:xfrm>
            <a:off x="1096874" y="2603946"/>
            <a:ext cx="0" cy="108064"/>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6" name="Gerade Verbindung mit Pfeil 35"/>
          <p:cNvCxnSpPr>
            <a:stCxn id="440" idx="3"/>
            <a:endCxn id="19" idx="1"/>
          </p:cNvCxnSpPr>
          <p:nvPr/>
        </p:nvCxnSpPr>
        <p:spPr>
          <a:xfrm flipV="1">
            <a:off x="3178775" y="1656852"/>
            <a:ext cx="361783" cy="358"/>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Gerade Verbindung mit Pfeil 36"/>
          <p:cNvCxnSpPr>
            <a:stCxn id="19" idx="3"/>
            <a:endCxn id="13" idx="1"/>
          </p:cNvCxnSpPr>
          <p:nvPr/>
        </p:nvCxnSpPr>
        <p:spPr>
          <a:xfrm>
            <a:off x="4685358" y="1656852"/>
            <a:ext cx="108512" cy="0"/>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Gerade Verbindung mit Pfeil 37"/>
          <p:cNvCxnSpPr>
            <a:stCxn id="18" idx="3"/>
            <a:endCxn id="12" idx="1"/>
          </p:cNvCxnSpPr>
          <p:nvPr/>
        </p:nvCxnSpPr>
        <p:spPr>
          <a:xfrm>
            <a:off x="4685358" y="2603946"/>
            <a:ext cx="108513" cy="0"/>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9" name="Gerade Verbindung mit Pfeil 38"/>
          <p:cNvCxnSpPr>
            <a:stCxn id="17" idx="3"/>
            <a:endCxn id="11" idx="1"/>
          </p:cNvCxnSpPr>
          <p:nvPr/>
        </p:nvCxnSpPr>
        <p:spPr>
          <a:xfrm>
            <a:off x="4685358" y="3524604"/>
            <a:ext cx="108513" cy="0"/>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4" name="Gerade Verbindung mit Pfeil 43"/>
          <p:cNvCxnSpPr>
            <a:stCxn id="11" idx="3"/>
            <a:endCxn id="16" idx="1"/>
          </p:cNvCxnSpPr>
          <p:nvPr/>
        </p:nvCxnSpPr>
        <p:spPr>
          <a:xfrm flipV="1">
            <a:off x="5938671" y="3524398"/>
            <a:ext cx="363070" cy="206"/>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3" name="Gerade Verbindung mit Pfeil 222"/>
          <p:cNvCxnSpPr/>
          <p:nvPr/>
        </p:nvCxnSpPr>
        <p:spPr>
          <a:xfrm flipV="1">
            <a:off x="5938670" y="1656852"/>
            <a:ext cx="363070" cy="206"/>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4" name="Gerade Verbindung mit Pfeil 223"/>
          <p:cNvCxnSpPr/>
          <p:nvPr/>
        </p:nvCxnSpPr>
        <p:spPr>
          <a:xfrm flipV="1">
            <a:off x="5938671" y="2587094"/>
            <a:ext cx="363070" cy="206"/>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2" name="Gerade Verbindung mit Pfeil 231"/>
          <p:cNvCxnSpPr/>
          <p:nvPr/>
        </p:nvCxnSpPr>
        <p:spPr>
          <a:xfrm flipV="1">
            <a:off x="7284541" y="2125504"/>
            <a:ext cx="363070" cy="206"/>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3" name="Gerade Verbindung mit Pfeil 232"/>
          <p:cNvCxnSpPr/>
          <p:nvPr/>
        </p:nvCxnSpPr>
        <p:spPr>
          <a:xfrm flipV="1">
            <a:off x="7284541" y="3524398"/>
            <a:ext cx="363070" cy="206"/>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9" name="Gerade Verbindung mit Pfeil 238"/>
          <p:cNvCxnSpPr/>
          <p:nvPr/>
        </p:nvCxnSpPr>
        <p:spPr>
          <a:xfrm flipV="1">
            <a:off x="1670905" y="3527578"/>
            <a:ext cx="363070" cy="206"/>
          </a:xfrm>
          <a:prstGeom prst="straightConnector1">
            <a:avLst/>
          </a:prstGeom>
          <a:ln w="3175">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 name="Fußzeilenplatzhalter 3">
            <a:extLst>
              <a:ext uri="{FF2B5EF4-FFF2-40B4-BE49-F238E27FC236}">
                <a16:creationId xmlns:a16="http://schemas.microsoft.com/office/drawing/2014/main" id="{4E959016-056F-B902-700D-C6CEB2C1A89E}"/>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39264284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el 31">
            <a:extLst>
              <a:ext uri="{FF2B5EF4-FFF2-40B4-BE49-F238E27FC236}">
                <a16:creationId xmlns:a16="http://schemas.microsoft.com/office/drawing/2014/main" id="{51E89C25-DDD8-167F-E26B-00CA1FA44771}"/>
              </a:ext>
            </a:extLst>
          </p:cNvPr>
          <p:cNvSpPr>
            <a:spLocks noGrp="1"/>
          </p:cNvSpPr>
          <p:nvPr>
            <p:ph type="title"/>
          </p:nvPr>
        </p:nvSpPr>
        <p:spPr/>
        <p:txBody>
          <a:bodyPr/>
          <a:lstStyle/>
          <a:p>
            <a:r>
              <a:rPr lang="de-DE" sz="1800"/>
              <a:t>Tipps zur Erstellung von Wirkungslogiken/-modellen</a:t>
            </a:r>
          </a:p>
        </p:txBody>
      </p:sp>
      <p:sp>
        <p:nvSpPr>
          <p:cNvPr id="33" name="Inhaltsplatzhalter 32">
            <a:extLst>
              <a:ext uri="{FF2B5EF4-FFF2-40B4-BE49-F238E27FC236}">
                <a16:creationId xmlns:a16="http://schemas.microsoft.com/office/drawing/2014/main" id="{708F89F7-A90C-DA3E-7D08-AFA3F32679C1}"/>
              </a:ext>
            </a:extLst>
          </p:cNvPr>
          <p:cNvSpPr>
            <a:spLocks noGrp="1"/>
          </p:cNvSpPr>
          <p:nvPr>
            <p:ph idx="1"/>
          </p:nvPr>
        </p:nvSpPr>
        <p:spPr>
          <a:xfrm>
            <a:off x="431992" y="1368075"/>
            <a:ext cx="7370565" cy="3159342"/>
          </a:xfrm>
        </p:spPr>
        <p:txBody>
          <a:bodyPr/>
          <a:lstStyle/>
          <a:p>
            <a:r>
              <a:rPr lang="de-DE" sz="1000" dirty="0">
                <a:ea typeface="+mn-lt"/>
                <a:cs typeface="+mn-lt"/>
              </a:rPr>
              <a:t>Bei der Erstellung eines Wirkungsmodells:</a:t>
            </a:r>
          </a:p>
          <a:p>
            <a:pPr marL="285750" indent="-285750">
              <a:buFont typeface="Arial" panose="020B0604020202020204" pitchFamily="34" charset="0"/>
              <a:buChar char="•"/>
            </a:pPr>
            <a:r>
              <a:rPr lang="de-DE" sz="1000" dirty="0">
                <a:solidFill>
                  <a:schemeClr val="tx1"/>
                </a:solidFill>
                <a:ea typeface="+mn-lt"/>
                <a:cs typeface="+mn-lt"/>
              </a:rPr>
              <a:t>Problembeschreibung und –</a:t>
            </a:r>
            <a:r>
              <a:rPr lang="de-DE" sz="1000" dirty="0" err="1">
                <a:solidFill>
                  <a:schemeClr val="tx1"/>
                </a:solidFill>
                <a:ea typeface="+mn-lt"/>
                <a:cs typeface="+mn-lt"/>
              </a:rPr>
              <a:t>analyse</a:t>
            </a:r>
            <a:r>
              <a:rPr lang="de-DE" sz="1000" b="0" dirty="0">
                <a:solidFill>
                  <a:schemeClr val="tx1"/>
                </a:solidFill>
                <a:ea typeface="+mn-lt"/>
                <a:cs typeface="+mn-lt"/>
              </a:rPr>
              <a:t>, um das Problem zu verstehen und geeignete Ziele zu entwickeln</a:t>
            </a:r>
          </a:p>
          <a:p>
            <a:pPr marL="285750" indent="-285750">
              <a:buFont typeface="Arial" panose="020B0604020202020204" pitchFamily="34" charset="0"/>
              <a:buChar char="•"/>
            </a:pPr>
            <a:r>
              <a:rPr lang="de-DE" sz="1000" dirty="0">
                <a:solidFill>
                  <a:schemeClr val="tx1"/>
                </a:solidFill>
                <a:ea typeface="+mn-lt"/>
                <a:cs typeface="+mn-lt"/>
              </a:rPr>
              <a:t>Klare Ziele </a:t>
            </a:r>
            <a:r>
              <a:rPr lang="de-DE" sz="1000" b="0" dirty="0">
                <a:solidFill>
                  <a:schemeClr val="tx1"/>
                </a:solidFill>
                <a:ea typeface="+mn-lt"/>
                <a:cs typeface="+mn-lt"/>
              </a:rPr>
              <a:t>definieren</a:t>
            </a:r>
          </a:p>
          <a:p>
            <a:pPr marL="285750" indent="-285750">
              <a:buFont typeface="Arial" panose="020B0604020202020204" pitchFamily="34" charset="0"/>
              <a:buChar char="•"/>
            </a:pPr>
            <a:r>
              <a:rPr lang="de-DE" sz="1000" dirty="0">
                <a:solidFill>
                  <a:schemeClr val="tx1"/>
                </a:solidFill>
                <a:ea typeface="+mn-lt"/>
                <a:cs typeface="+mn-lt"/>
              </a:rPr>
              <a:t>Einflussfaktoren</a:t>
            </a:r>
            <a:r>
              <a:rPr lang="de-DE" sz="1000" b="0" dirty="0">
                <a:solidFill>
                  <a:schemeClr val="tx1"/>
                </a:solidFill>
                <a:ea typeface="+mn-lt"/>
                <a:cs typeface="+mn-lt"/>
              </a:rPr>
              <a:t> identifizieren – was beeinflusst das Erreichen der Ziele/Wirkungen? Reflexion über Ursachen und Wirkungen; äußere Einflussfaktoren miteinbeziehen</a:t>
            </a:r>
          </a:p>
          <a:p>
            <a:pPr marL="285750" indent="-285750">
              <a:buFont typeface="Arial" panose="020B0604020202020204" pitchFamily="34" charset="0"/>
              <a:buChar char="•"/>
            </a:pPr>
            <a:r>
              <a:rPr lang="de-DE" sz="1000" dirty="0">
                <a:solidFill>
                  <a:schemeClr val="tx1"/>
                </a:solidFill>
                <a:ea typeface="+mn-lt"/>
                <a:cs typeface="+mn-lt"/>
              </a:rPr>
              <a:t>Ressourcen</a:t>
            </a:r>
            <a:r>
              <a:rPr lang="de-DE" sz="1000" b="0" dirty="0">
                <a:solidFill>
                  <a:schemeClr val="tx1"/>
                </a:solidFill>
                <a:ea typeface="+mn-lt"/>
                <a:cs typeface="+mn-lt"/>
              </a:rPr>
              <a:t> im Blick behalten – den eigenen Wirkungsbereich realistisch einschätzen  </a:t>
            </a:r>
          </a:p>
          <a:p>
            <a:pPr marL="285750" indent="-285750">
              <a:buFont typeface="Arial" panose="020B0604020202020204" pitchFamily="34" charset="0"/>
              <a:buChar char="•"/>
            </a:pPr>
            <a:r>
              <a:rPr lang="de-DE" sz="1000" dirty="0">
                <a:solidFill>
                  <a:schemeClr val="tx1"/>
                </a:solidFill>
                <a:ea typeface="+mn-lt"/>
                <a:cs typeface="+mn-lt"/>
              </a:rPr>
              <a:t>Logik/Annahmen </a:t>
            </a:r>
            <a:r>
              <a:rPr lang="de-DE" sz="1000" b="0" dirty="0">
                <a:solidFill>
                  <a:schemeClr val="tx1"/>
                </a:solidFill>
                <a:ea typeface="+mn-lt"/>
                <a:cs typeface="+mn-lt"/>
              </a:rPr>
              <a:t>hinter den Kausalketten </a:t>
            </a:r>
            <a:r>
              <a:rPr lang="de-DE" sz="1000" dirty="0">
                <a:solidFill>
                  <a:schemeClr val="tx1"/>
                </a:solidFill>
                <a:ea typeface="+mn-lt"/>
                <a:cs typeface="+mn-lt"/>
              </a:rPr>
              <a:t>checken</a:t>
            </a:r>
          </a:p>
          <a:p>
            <a:r>
              <a:rPr lang="de-DE" sz="1000" dirty="0">
                <a:ea typeface="+mn-lt"/>
                <a:cs typeface="+mn-lt"/>
              </a:rPr>
              <a:t>Im Prozess: </a:t>
            </a:r>
          </a:p>
          <a:p>
            <a:pPr marL="171450" indent="-171450">
              <a:buFont typeface="Arial" panose="020B0604020202020204" pitchFamily="34" charset="0"/>
              <a:buChar char="•"/>
            </a:pPr>
            <a:r>
              <a:rPr lang="de-DE" sz="1000" dirty="0">
                <a:solidFill>
                  <a:schemeClr val="tx1"/>
                </a:solidFill>
                <a:ea typeface="+mn-lt"/>
                <a:cs typeface="+mn-lt"/>
              </a:rPr>
              <a:t>Zielgruppen einbeziehen</a:t>
            </a:r>
            <a:r>
              <a:rPr lang="de-DE" sz="1000" b="0" dirty="0">
                <a:solidFill>
                  <a:schemeClr val="tx1"/>
                </a:solidFill>
                <a:ea typeface="+mn-lt"/>
                <a:cs typeface="+mn-lt"/>
              </a:rPr>
              <a:t>, damit das Modell bedarfsorientiert entwickelt wird </a:t>
            </a:r>
          </a:p>
          <a:p>
            <a:pPr marL="171450" indent="-171450">
              <a:buFont typeface="Arial" panose="020B0604020202020204" pitchFamily="34" charset="0"/>
              <a:buChar char="•"/>
            </a:pPr>
            <a:r>
              <a:rPr lang="de-DE" sz="1000" b="0" dirty="0">
                <a:solidFill>
                  <a:schemeClr val="tx1"/>
                </a:solidFill>
                <a:ea typeface="+mn-lt"/>
                <a:cs typeface="+mn-lt"/>
              </a:rPr>
              <a:t>Logik des Modells hinterfragen – Ziel und Wirkungsannahmen</a:t>
            </a:r>
            <a:r>
              <a:rPr lang="de-DE" sz="1000" dirty="0">
                <a:solidFill>
                  <a:schemeClr val="tx1"/>
                </a:solidFill>
                <a:ea typeface="+mn-lt"/>
                <a:cs typeface="+mn-lt"/>
              </a:rPr>
              <a:t> kritisch reflektieren</a:t>
            </a:r>
          </a:p>
          <a:p>
            <a:pPr marL="171450" indent="-171450">
              <a:buFont typeface="Arial" panose="020B0604020202020204" pitchFamily="34" charset="0"/>
              <a:buChar char="•"/>
            </a:pPr>
            <a:r>
              <a:rPr lang="de-DE" sz="1000" b="0" dirty="0">
                <a:solidFill>
                  <a:schemeClr val="tx1"/>
                </a:solidFill>
                <a:ea typeface="+mn-lt"/>
                <a:cs typeface="+mn-lt"/>
              </a:rPr>
              <a:t>Eigenen direkten Einfluss kritisch reflektieren</a:t>
            </a:r>
          </a:p>
          <a:p>
            <a:pPr marL="171450" indent="-171450">
              <a:buFont typeface="Arial" panose="020B0604020202020204" pitchFamily="34" charset="0"/>
              <a:buChar char="•"/>
            </a:pPr>
            <a:r>
              <a:rPr lang="de-DE" sz="1000" b="0" dirty="0">
                <a:solidFill>
                  <a:schemeClr val="tx1"/>
                </a:solidFill>
                <a:ea typeface="+mn-lt"/>
                <a:cs typeface="+mn-lt"/>
              </a:rPr>
              <a:t>Konkret, aber nicht zu kleinteilig denken – Komplexität erkennen und dann angemessen reduzieren</a:t>
            </a:r>
          </a:p>
          <a:p>
            <a:pPr marL="171450" indent="-171450">
              <a:buFont typeface="Arial" panose="020B0604020202020204" pitchFamily="34" charset="0"/>
              <a:buChar char="•"/>
            </a:pPr>
            <a:r>
              <a:rPr lang="de-DE" sz="1000" b="0" dirty="0">
                <a:solidFill>
                  <a:schemeClr val="tx1"/>
                </a:solidFill>
                <a:ea typeface="+mn-lt"/>
                <a:cs typeface="+mn-lt"/>
              </a:rPr>
              <a:t>Sich Zeit nehmen und </a:t>
            </a:r>
            <a:r>
              <a:rPr lang="de-DE" sz="1000" dirty="0">
                <a:solidFill>
                  <a:schemeClr val="tx1"/>
                </a:solidFill>
                <a:ea typeface="+mn-lt"/>
                <a:cs typeface="+mn-lt"/>
              </a:rPr>
              <a:t>Wirkungsmodell regelmäßig überprüfen</a:t>
            </a:r>
          </a:p>
        </p:txBody>
      </p:sp>
      <p:sp>
        <p:nvSpPr>
          <p:cNvPr id="9" name="Fußzeilenplatzhalter 8">
            <a:extLst>
              <a:ext uri="{FF2B5EF4-FFF2-40B4-BE49-F238E27FC236}">
                <a16:creationId xmlns:a16="http://schemas.microsoft.com/office/drawing/2014/main" id="{E8CC6509-1741-8A01-AF53-2095A9EB1822}"/>
              </a:ext>
            </a:extLst>
          </p:cNvPr>
          <p:cNvSpPr>
            <a:spLocks noGrp="1"/>
          </p:cNvSpPr>
          <p:nvPr>
            <p:ph type="ftr" sz="quarter" idx="11"/>
          </p:nvPr>
        </p:nvSpPr>
        <p:spPr/>
        <p:txBody>
          <a:bodyPr/>
          <a:lstStyle/>
          <a:p>
            <a:r>
              <a:rPr lang="de-DE"/>
              <a:t>Methodensammlung Projektplanung</a:t>
            </a:r>
          </a:p>
        </p:txBody>
      </p:sp>
      <p:sp>
        <p:nvSpPr>
          <p:cNvPr id="10" name="Foliennummernplatzhalter 9">
            <a:extLst>
              <a:ext uri="{FF2B5EF4-FFF2-40B4-BE49-F238E27FC236}">
                <a16:creationId xmlns:a16="http://schemas.microsoft.com/office/drawing/2014/main" id="{D3331E23-F6C7-290F-69BE-81A06019F4DB}"/>
              </a:ext>
            </a:extLst>
          </p:cNvPr>
          <p:cNvSpPr>
            <a:spLocks noGrp="1"/>
          </p:cNvSpPr>
          <p:nvPr>
            <p:ph type="sldNum" sz="quarter" idx="12"/>
          </p:nvPr>
        </p:nvSpPr>
        <p:spPr/>
        <p:txBody>
          <a:bodyPr/>
          <a:lstStyle/>
          <a:p>
            <a:fld id="{EADB90F9-9C8B-4738-A50E-8F04301A8C13}" type="slidenum">
              <a:rPr lang="de-DE" smtClean="0"/>
              <a:t>23</a:t>
            </a:fld>
            <a:endParaRPr lang="de-DE"/>
          </a:p>
        </p:txBody>
      </p:sp>
    </p:spTree>
    <p:extLst>
      <p:ext uri="{BB962C8B-B14F-4D97-AF65-F5344CB8AC3E}">
        <p14:creationId xmlns:p14="http://schemas.microsoft.com/office/powerpoint/2010/main" val="3896429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nhaltsplatzhalter 2">
            <a:extLst>
              <a:ext uri="{FF2B5EF4-FFF2-40B4-BE49-F238E27FC236}">
                <a16:creationId xmlns:a16="http://schemas.microsoft.com/office/drawing/2014/main" id="{FCA0D707-1655-3F27-11FC-F846B37A98CF}"/>
              </a:ext>
            </a:extLst>
          </p:cNvPr>
          <p:cNvSpPr>
            <a:spLocks noGrp="1"/>
          </p:cNvSpPr>
          <p:nvPr>
            <p:ph idx="1"/>
          </p:nvPr>
        </p:nvSpPr>
        <p:spPr>
          <a:xfrm>
            <a:off x="447392" y="1367710"/>
            <a:ext cx="7364696" cy="3220231"/>
          </a:xfrm>
        </p:spPr>
        <p:txBody>
          <a:bodyPr/>
          <a:lstStyle/>
          <a:p>
            <a:r>
              <a:rPr lang="de-DE" sz="1000" dirty="0"/>
              <a:t>Wofür stehen die verschiedenen Bereiche?</a:t>
            </a:r>
          </a:p>
          <a:p>
            <a:endParaRPr lang="de-DE" sz="1000" dirty="0">
              <a:solidFill>
                <a:schemeClr val="tx1"/>
              </a:solidFill>
            </a:endParaRPr>
          </a:p>
          <a:p>
            <a:r>
              <a:rPr lang="de-DE" sz="1000" dirty="0">
                <a:solidFill>
                  <a:schemeClr val="tx1"/>
                </a:solidFill>
                <a:highlight>
                  <a:srgbClr val="FADCD2"/>
                </a:highlight>
              </a:rPr>
              <a:t>Kontrollbereich</a:t>
            </a:r>
          </a:p>
          <a:p>
            <a:r>
              <a:rPr lang="de-DE" sz="1000" b="0" dirty="0">
                <a:solidFill>
                  <a:schemeClr val="tx1"/>
                </a:solidFill>
              </a:rPr>
              <a:t>Dinge, die ich kontrollieren/direkt beeinflussen kann.</a:t>
            </a:r>
            <a:endParaRPr lang="de-DE" sz="1000" dirty="0">
              <a:solidFill>
                <a:schemeClr val="tx1"/>
              </a:solidFill>
            </a:endParaRPr>
          </a:p>
          <a:p>
            <a:r>
              <a:rPr lang="de-DE" sz="1000" dirty="0">
                <a:solidFill>
                  <a:schemeClr val="tx1"/>
                </a:solidFill>
                <a:highlight>
                  <a:srgbClr val="F5BCA9"/>
                </a:highlight>
              </a:rPr>
              <a:t>Einflussbereich</a:t>
            </a:r>
          </a:p>
          <a:p>
            <a:r>
              <a:rPr lang="de-DE" sz="1000" b="0" dirty="0">
                <a:solidFill>
                  <a:schemeClr val="tx1"/>
                </a:solidFill>
              </a:rPr>
              <a:t>Dinge, die ich durch mein Handeln/Aktivitäten</a:t>
            </a:r>
            <a:br>
              <a:rPr lang="de-DE" sz="1000" b="0" dirty="0">
                <a:solidFill>
                  <a:schemeClr val="tx1"/>
                </a:solidFill>
              </a:rPr>
            </a:br>
            <a:r>
              <a:rPr lang="de-DE" sz="1000" b="0" dirty="0">
                <a:solidFill>
                  <a:schemeClr val="tx1"/>
                </a:solidFill>
              </a:rPr>
              <a:t>indirekt beeinflussen kann.</a:t>
            </a:r>
          </a:p>
          <a:p>
            <a:r>
              <a:rPr lang="de-DE" sz="1000" dirty="0">
                <a:solidFill>
                  <a:schemeClr val="bg1"/>
                </a:solidFill>
                <a:highlight>
                  <a:srgbClr val="FF0000"/>
                </a:highlight>
              </a:rPr>
              <a:t>Beschäftigungsbereich</a:t>
            </a:r>
          </a:p>
          <a:p>
            <a:r>
              <a:rPr lang="de-DE" sz="1000" b="0" dirty="0">
                <a:solidFill>
                  <a:schemeClr val="tx1"/>
                </a:solidFill>
              </a:rPr>
              <a:t>Dinge, die mich betreffen/interessieren, die ich aber nicht </a:t>
            </a:r>
            <a:br>
              <a:rPr lang="de-DE" sz="1000" b="0" dirty="0">
                <a:solidFill>
                  <a:schemeClr val="tx1"/>
                </a:solidFill>
              </a:rPr>
            </a:br>
            <a:r>
              <a:rPr lang="de-DE" sz="1000" b="0" dirty="0">
                <a:solidFill>
                  <a:schemeClr val="tx1"/>
                </a:solidFill>
              </a:rPr>
              <a:t>beeinflussen kann, z. B.: bestimmte Rahmenbedingungen.</a:t>
            </a:r>
          </a:p>
          <a:p>
            <a:endParaRPr lang="de-DE" sz="1000" b="0" dirty="0">
              <a:solidFill>
                <a:schemeClr val="tx1"/>
              </a:solidFill>
            </a:endParaRPr>
          </a:p>
          <a:p>
            <a:endParaRPr lang="de-DE" sz="1000" b="0" dirty="0">
              <a:solidFill>
                <a:schemeClr val="tx1"/>
              </a:solidFill>
            </a:endParaRPr>
          </a:p>
        </p:txBody>
      </p:sp>
      <p:sp>
        <p:nvSpPr>
          <p:cNvPr id="2" name="Titel 1">
            <a:extLst>
              <a:ext uri="{FF2B5EF4-FFF2-40B4-BE49-F238E27FC236}">
                <a16:creationId xmlns:a16="http://schemas.microsoft.com/office/drawing/2014/main" id="{986A2A7C-291E-D2E1-DA65-9CEFEF132C21}"/>
              </a:ext>
            </a:extLst>
          </p:cNvPr>
          <p:cNvSpPr>
            <a:spLocks noGrp="1"/>
          </p:cNvSpPr>
          <p:nvPr>
            <p:ph type="title"/>
          </p:nvPr>
        </p:nvSpPr>
        <p:spPr/>
        <p:txBody>
          <a:bodyPr/>
          <a:lstStyle/>
          <a:p>
            <a:r>
              <a:rPr lang="de-DE" sz="1800" dirty="0"/>
              <a:t>Wirkungslogik &amp; Einflusskreise – Ergänzung </a:t>
            </a:r>
            <a:endParaRPr lang="de-DE" sz="1800" b="0" dirty="0">
              <a:latin typeface="+mn-lt"/>
            </a:endParaRPr>
          </a:p>
        </p:txBody>
      </p:sp>
      <p:sp>
        <p:nvSpPr>
          <p:cNvPr id="4" name="Fußzeilenplatzhalter 3">
            <a:extLst>
              <a:ext uri="{FF2B5EF4-FFF2-40B4-BE49-F238E27FC236}">
                <a16:creationId xmlns:a16="http://schemas.microsoft.com/office/drawing/2014/main" id="{20D0CD2C-795F-8BC1-56F1-D7E2221A6108}"/>
              </a:ext>
            </a:extLst>
          </p:cNvPr>
          <p:cNvSpPr>
            <a:spLocks noGrp="1"/>
          </p:cNvSpPr>
          <p:nvPr>
            <p:ph type="ftr" sz="quarter" idx="11"/>
          </p:nvPr>
        </p:nvSpPr>
        <p:spPr/>
        <p:txBody>
          <a:bodyPr/>
          <a:lstStyle/>
          <a:p>
            <a:r>
              <a:rPr lang="de-DE"/>
              <a:t>Methodensammlung Projektplanung</a:t>
            </a:r>
          </a:p>
        </p:txBody>
      </p:sp>
      <p:sp>
        <p:nvSpPr>
          <p:cNvPr id="5" name="Foliennummernplatzhalter 4">
            <a:extLst>
              <a:ext uri="{FF2B5EF4-FFF2-40B4-BE49-F238E27FC236}">
                <a16:creationId xmlns:a16="http://schemas.microsoft.com/office/drawing/2014/main" id="{6A59AAB8-CAB4-0240-8EA0-89F8681335E4}"/>
              </a:ext>
            </a:extLst>
          </p:cNvPr>
          <p:cNvSpPr>
            <a:spLocks noGrp="1"/>
          </p:cNvSpPr>
          <p:nvPr>
            <p:ph type="sldNum" sz="quarter" idx="12"/>
          </p:nvPr>
        </p:nvSpPr>
        <p:spPr/>
        <p:txBody>
          <a:bodyPr/>
          <a:lstStyle/>
          <a:p>
            <a:fld id="{EADB90F9-9C8B-4738-A50E-8F04301A8C13}" type="slidenum">
              <a:rPr lang="de-DE" smtClean="0"/>
              <a:t>24</a:t>
            </a:fld>
            <a:endParaRPr lang="de-DE"/>
          </a:p>
        </p:txBody>
      </p:sp>
      <p:pic>
        <p:nvPicPr>
          <p:cNvPr id="9" name="Grafik 8">
            <a:extLst>
              <a:ext uri="{FF2B5EF4-FFF2-40B4-BE49-F238E27FC236}">
                <a16:creationId xmlns:a16="http://schemas.microsoft.com/office/drawing/2014/main" id="{2E4B7007-2F31-A871-0A68-2248F0EC0C8A}"/>
              </a:ext>
            </a:extLst>
          </p:cNvPr>
          <p:cNvPicPr>
            <a:picLocks noChangeAspect="1"/>
          </p:cNvPicPr>
          <p:nvPr/>
        </p:nvPicPr>
        <p:blipFill>
          <a:blip r:embed="rId2"/>
          <a:stretch>
            <a:fillRect/>
          </a:stretch>
        </p:blipFill>
        <p:spPr>
          <a:xfrm>
            <a:off x="3460003" y="1643932"/>
            <a:ext cx="4409233" cy="1908474"/>
          </a:xfrm>
          <a:prstGeom prst="rect">
            <a:avLst/>
          </a:prstGeom>
        </p:spPr>
      </p:pic>
      <p:sp>
        <p:nvSpPr>
          <p:cNvPr id="3" name="Inhaltsplatzhalter 2">
            <a:extLst>
              <a:ext uri="{FF2B5EF4-FFF2-40B4-BE49-F238E27FC236}">
                <a16:creationId xmlns:a16="http://schemas.microsoft.com/office/drawing/2014/main" id="{40F8CC6A-D235-FFBF-FBE6-3C3993FF582E}"/>
              </a:ext>
            </a:extLst>
          </p:cNvPr>
          <p:cNvSpPr txBox="1">
            <a:spLocks/>
          </p:cNvSpPr>
          <p:nvPr/>
        </p:nvSpPr>
        <p:spPr>
          <a:xfrm>
            <a:off x="800327" y="3800179"/>
            <a:ext cx="6994292" cy="901226"/>
          </a:xfrm>
          <a:prstGeom prst="rect">
            <a:avLst/>
          </a:prstGeom>
          <a:solidFill>
            <a:schemeClr val="accent1"/>
          </a:solidFill>
        </p:spPr>
        <p:txBody>
          <a:bodyPr vert="horz" lIns="72000" tIns="36000" rIns="36000" bIns="36000" rtlCol="0" anchor="ctr">
            <a:noAutofit/>
          </a:bodyPr>
          <a:lstStyle>
            <a:lvl1pPr marL="0" indent="0" algn="l" defTabSz="685800" rtl="0" eaLnBrk="1" latinLnBrk="0" hangingPunct="1">
              <a:lnSpc>
                <a:spcPts val="2400"/>
              </a:lnSpc>
              <a:spcBef>
                <a:spcPts val="0"/>
              </a:spcBef>
              <a:buFont typeface="Arial" panose="020B0604020202020204" pitchFamily="34" charset="0"/>
              <a:buNone/>
              <a:tabLst>
                <a:tab pos="360363" algn="l"/>
              </a:tabLst>
              <a:defRPr sz="1400" b="0" kern="1200">
                <a:solidFill>
                  <a:schemeClr val="tx1"/>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9070">
              <a:lnSpc>
                <a:spcPct val="150000"/>
              </a:lnSpc>
            </a:pPr>
            <a:r>
              <a:rPr lang="de-DE" sz="1000" i="1" dirty="0">
                <a:ea typeface="+mn-lt"/>
                <a:cs typeface="+mn-lt"/>
              </a:rPr>
              <a:t>Das Modell der Einflusskreise nach Stephen Covey kann uns dabei helfen den Fokus auf Themen zu legen, die in unserem persönlichen Einflusskreis liegen. Die Reflexion darüber inwiefern wir Probleme/Themen beeinflussen können, kann uns auch dabei helfen besser mit Hürden (im Projekt) umzugehen, indem wir uns bewusst werden was wir tatsächlich beeinflussen können und was außerhalb unseres Einflusses liegt.</a:t>
            </a:r>
            <a:endParaRPr lang="de-DE" dirty="0"/>
          </a:p>
        </p:txBody>
      </p:sp>
      <p:pic>
        <p:nvPicPr>
          <p:cNvPr id="6" name="Grafik 5" descr="Ein Bild, das Text enthält.&#10;&#10;Automatisch generierte Beschreibung">
            <a:extLst>
              <a:ext uri="{FF2B5EF4-FFF2-40B4-BE49-F238E27FC236}">
                <a16:creationId xmlns:a16="http://schemas.microsoft.com/office/drawing/2014/main" id="{74E1195D-382D-28DF-1D91-95627ABF97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568" y="3773300"/>
            <a:ext cx="962481" cy="962481"/>
          </a:xfrm>
          <a:prstGeom prst="rect">
            <a:avLst/>
          </a:prstGeom>
        </p:spPr>
      </p:pic>
    </p:spTree>
    <p:extLst>
      <p:ext uri="{BB962C8B-B14F-4D97-AF65-F5344CB8AC3E}">
        <p14:creationId xmlns:p14="http://schemas.microsoft.com/office/powerpoint/2010/main" val="2169050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el 28">
            <a:extLst>
              <a:ext uri="{FF2B5EF4-FFF2-40B4-BE49-F238E27FC236}">
                <a16:creationId xmlns:a16="http://schemas.microsoft.com/office/drawing/2014/main" id="{2ED10CC1-B534-6F52-BFFC-90E065610C0B}"/>
              </a:ext>
            </a:extLst>
          </p:cNvPr>
          <p:cNvSpPr>
            <a:spLocks noGrp="1"/>
          </p:cNvSpPr>
          <p:nvPr>
            <p:ph type="title"/>
          </p:nvPr>
        </p:nvSpPr>
        <p:spPr/>
        <p:txBody>
          <a:bodyPr/>
          <a:lstStyle/>
          <a:p>
            <a:r>
              <a:rPr lang="de-DE" sz="1800" dirty="0" err="1"/>
              <a:t>Nutzendenreise</a:t>
            </a:r>
            <a:r>
              <a:rPr lang="de-DE" sz="1800" dirty="0"/>
              <a:t> – Anleitung </a:t>
            </a:r>
          </a:p>
        </p:txBody>
      </p:sp>
      <p:sp>
        <p:nvSpPr>
          <p:cNvPr id="31" name="Inhaltsplatzhalter 30">
            <a:extLst>
              <a:ext uri="{FF2B5EF4-FFF2-40B4-BE49-F238E27FC236}">
                <a16:creationId xmlns:a16="http://schemas.microsoft.com/office/drawing/2014/main" id="{60932351-8489-C694-1FF5-B6C770D278E2}"/>
              </a:ext>
            </a:extLst>
          </p:cNvPr>
          <p:cNvSpPr>
            <a:spLocks noGrp="1"/>
          </p:cNvSpPr>
          <p:nvPr>
            <p:ph idx="1"/>
          </p:nvPr>
        </p:nvSpPr>
        <p:spPr>
          <a:xfrm>
            <a:off x="424055" y="1229559"/>
            <a:ext cx="7370565" cy="3159342"/>
          </a:xfrm>
        </p:spPr>
        <p:txBody>
          <a:bodyPr vert="horz" lIns="0" tIns="0" rIns="0" bIns="0" rtlCol="0" anchor="t">
            <a:noAutofit/>
          </a:bodyPr>
          <a:lstStyle/>
          <a:p>
            <a:r>
              <a:rPr lang="de-DE" sz="1000" b="1" dirty="0">
                <a:solidFill>
                  <a:schemeClr val="tx2"/>
                </a:solidFill>
                <a:ea typeface="+mn-lt"/>
                <a:cs typeface="+mn-lt"/>
              </a:rPr>
              <a:t>Was kommt in die einzelnen Felder?</a:t>
            </a:r>
          </a:p>
          <a:p>
            <a:pPr marL="171450" indent="-171450">
              <a:buFont typeface="Arial" panose="020B0604020202020204" pitchFamily="34" charset="0"/>
              <a:buChar char="•"/>
            </a:pPr>
            <a:r>
              <a:rPr lang="de-DE" sz="1000" dirty="0">
                <a:solidFill>
                  <a:schemeClr val="tx1"/>
                </a:solidFill>
                <a:ea typeface="+mn-lt"/>
                <a:cs typeface="+mn-lt"/>
              </a:rPr>
              <a:t>Schritt/Phase: </a:t>
            </a:r>
            <a:r>
              <a:rPr lang="de-DE" sz="1000" b="0" dirty="0">
                <a:solidFill>
                  <a:schemeClr val="tx1"/>
                </a:solidFill>
                <a:ea typeface="+mn-lt"/>
                <a:cs typeface="+mn-lt"/>
              </a:rPr>
              <a:t>Welche einzelnen Schritte bzw. Phasen durchläuft die Persona in der</a:t>
            </a:r>
            <a:br>
              <a:rPr lang="de-DE" sz="1000" b="0" dirty="0">
                <a:solidFill>
                  <a:schemeClr val="tx1"/>
                </a:solidFill>
                <a:ea typeface="+mn-lt"/>
                <a:cs typeface="+mn-lt"/>
              </a:rPr>
            </a:br>
            <a:r>
              <a:rPr lang="de-DE" sz="1000" b="0" dirty="0">
                <a:solidFill>
                  <a:schemeClr val="tx1"/>
                </a:solidFill>
                <a:ea typeface="+mn-lt"/>
                <a:cs typeface="+mn-lt"/>
              </a:rPr>
              <a:t>Interaktion mit unserem Projekt/Angebot?</a:t>
            </a:r>
          </a:p>
          <a:p>
            <a:pPr marL="171450" indent="-171450">
              <a:buFont typeface="Arial" panose="020B0604020202020204" pitchFamily="34" charset="0"/>
              <a:buChar char="•"/>
            </a:pPr>
            <a:r>
              <a:rPr lang="de-DE" sz="1000" b="1" dirty="0">
                <a:solidFill>
                  <a:schemeClr val="tx1"/>
                </a:solidFill>
                <a:ea typeface="+mn-lt"/>
                <a:cs typeface="+mn-lt"/>
              </a:rPr>
              <a:t>Berührungspunkte </a:t>
            </a:r>
            <a:r>
              <a:rPr lang="de-DE" sz="1000" b="0" dirty="0">
                <a:solidFill>
                  <a:schemeClr val="tx1"/>
                </a:solidFill>
                <a:ea typeface="+mn-lt"/>
                <a:cs typeface="+mn-lt"/>
              </a:rPr>
              <a:t>mit Projekt: Wie tritt die Persona mit unserem Angebot in </a:t>
            </a:r>
            <a:br>
              <a:rPr lang="de-DE" sz="1000" b="0" dirty="0">
                <a:solidFill>
                  <a:schemeClr val="tx1"/>
                </a:solidFill>
                <a:ea typeface="+mn-lt"/>
                <a:cs typeface="+mn-lt"/>
              </a:rPr>
            </a:br>
            <a:r>
              <a:rPr lang="de-DE" sz="1000" b="0" dirty="0">
                <a:solidFill>
                  <a:schemeClr val="tx1"/>
                </a:solidFill>
                <a:ea typeface="+mn-lt"/>
                <a:cs typeface="+mn-lt"/>
              </a:rPr>
              <a:t>Kontakt? Z. B. Anruf bei einer Beratungsstelle, Lesen einer Information</a:t>
            </a:r>
          </a:p>
          <a:p>
            <a:pPr marL="171450" indent="-171450">
              <a:buFont typeface="Arial" panose="020B0604020202020204" pitchFamily="34" charset="0"/>
              <a:buChar char="•"/>
            </a:pPr>
            <a:r>
              <a:rPr lang="de-DE" sz="1000" dirty="0">
                <a:solidFill>
                  <a:schemeClr val="tx1"/>
                </a:solidFill>
                <a:ea typeface="+mn-lt"/>
                <a:cs typeface="+mn-lt"/>
              </a:rPr>
              <a:t>Bedürfnisse </a:t>
            </a:r>
            <a:r>
              <a:rPr lang="de-DE" sz="1000" b="0" dirty="0">
                <a:solidFill>
                  <a:schemeClr val="tx1"/>
                </a:solidFill>
                <a:ea typeface="+mn-lt"/>
                <a:cs typeface="+mn-lt"/>
              </a:rPr>
              <a:t>der Persona: Was wünscht sich die Persona in dieser Projektphase?</a:t>
            </a:r>
            <a:br>
              <a:rPr lang="de-DE" sz="1000" b="0" dirty="0">
                <a:solidFill>
                  <a:schemeClr val="tx1"/>
                </a:solidFill>
                <a:ea typeface="+mn-lt"/>
                <a:cs typeface="+mn-lt"/>
              </a:rPr>
            </a:br>
            <a:r>
              <a:rPr lang="de-DE" sz="1000" b="0" dirty="0">
                <a:solidFill>
                  <a:schemeClr val="tx1"/>
                </a:solidFill>
                <a:ea typeface="+mn-lt"/>
                <a:cs typeface="+mn-lt"/>
              </a:rPr>
              <a:t>Welche Erwartungen hat sie ggf. an die Interaktion/Situation?</a:t>
            </a:r>
          </a:p>
          <a:p>
            <a:pPr marL="171450" indent="-171450">
              <a:buFont typeface="Arial" panose="020B0604020202020204" pitchFamily="34" charset="0"/>
              <a:buChar char="•"/>
            </a:pPr>
            <a:r>
              <a:rPr lang="de-DE" sz="1000" b="1" dirty="0">
                <a:solidFill>
                  <a:schemeClr val="tx1"/>
                </a:solidFill>
                <a:ea typeface="+mn-lt"/>
                <a:cs typeface="+mn-lt"/>
              </a:rPr>
              <a:t>Hindernisse, </a:t>
            </a:r>
            <a:r>
              <a:rPr lang="de-DE" sz="1000" b="0" dirty="0">
                <a:solidFill>
                  <a:schemeClr val="tx1"/>
                </a:solidFill>
                <a:ea typeface="+mn-lt"/>
                <a:cs typeface="+mn-lt"/>
              </a:rPr>
              <a:t>denen die Persona in dieser Projektphase begegnet oder Fragen,</a:t>
            </a:r>
            <a:br>
              <a:rPr lang="de-DE" sz="1000" b="0" dirty="0">
                <a:solidFill>
                  <a:schemeClr val="tx1"/>
                </a:solidFill>
                <a:ea typeface="+mn-lt"/>
                <a:cs typeface="+mn-lt"/>
              </a:rPr>
            </a:br>
            <a:r>
              <a:rPr lang="de-DE" sz="1000" b="0" dirty="0">
                <a:solidFill>
                  <a:schemeClr val="tx1"/>
                </a:solidFill>
                <a:ea typeface="+mn-lt"/>
                <a:cs typeface="+mn-lt"/>
              </a:rPr>
              <a:t>die sie sich stellt</a:t>
            </a:r>
          </a:p>
          <a:p>
            <a:pPr marL="171450" indent="-171450">
              <a:buFont typeface="Arial" panose="020B0604020202020204" pitchFamily="34" charset="0"/>
              <a:buChar char="•"/>
            </a:pPr>
            <a:r>
              <a:rPr lang="de-DE" sz="1000" dirty="0">
                <a:solidFill>
                  <a:schemeClr val="tx1"/>
                </a:solidFill>
                <a:ea typeface="+mn-lt"/>
                <a:cs typeface="+mn-lt"/>
              </a:rPr>
              <a:t>Gefühle: </a:t>
            </a:r>
            <a:r>
              <a:rPr lang="de-DE" sz="1000" b="0" dirty="0">
                <a:solidFill>
                  <a:schemeClr val="tx1"/>
                </a:solidFill>
                <a:ea typeface="+mn-lt"/>
                <a:cs typeface="+mn-lt"/>
              </a:rPr>
              <a:t>Wie fühlt sich die Persona in der Situation/Interaktion?</a:t>
            </a:r>
          </a:p>
          <a:p>
            <a:pPr marL="171450" indent="-171450">
              <a:buFont typeface="Arial" panose="020B0604020202020204" pitchFamily="34" charset="0"/>
              <a:buChar char="•"/>
            </a:pPr>
            <a:r>
              <a:rPr lang="de-DE" sz="1000" b="1" dirty="0">
                <a:solidFill>
                  <a:schemeClr val="tx1"/>
                </a:solidFill>
                <a:ea typeface="+mn-lt"/>
                <a:cs typeface="+mn-lt"/>
              </a:rPr>
              <a:t>Verbesserungen: </a:t>
            </a:r>
            <a:r>
              <a:rPr lang="de-DE" sz="1000" b="0" dirty="0">
                <a:solidFill>
                  <a:schemeClr val="tx1"/>
                </a:solidFill>
                <a:ea typeface="+mn-lt"/>
                <a:cs typeface="+mn-lt"/>
              </a:rPr>
              <a:t>Was können wir ändern, um Hindernisse für die Persona abzubauen bzw. die Interaktion mit/das Erleben der Persona zu verbessern? </a:t>
            </a:r>
          </a:p>
          <a:p>
            <a:endParaRPr lang="de-DE" sz="1000" b="1" dirty="0">
              <a:solidFill>
                <a:schemeClr val="tx2"/>
              </a:solidFill>
              <a:ea typeface="+mn-lt"/>
              <a:cs typeface="+mn-lt"/>
            </a:endParaRPr>
          </a:p>
          <a:p>
            <a:endParaRPr lang="de-DE" sz="1000" b="1" dirty="0">
              <a:solidFill>
                <a:schemeClr val="tx2"/>
              </a:solidFill>
              <a:ea typeface="+mn-lt"/>
              <a:cs typeface="+mn-lt"/>
            </a:endParaRPr>
          </a:p>
          <a:p>
            <a:endParaRPr lang="de-DE" sz="1000" dirty="0"/>
          </a:p>
        </p:txBody>
      </p:sp>
      <p:sp>
        <p:nvSpPr>
          <p:cNvPr id="9" name="Foliennummernplatzhalter 8">
            <a:extLst>
              <a:ext uri="{FF2B5EF4-FFF2-40B4-BE49-F238E27FC236}">
                <a16:creationId xmlns:a16="http://schemas.microsoft.com/office/drawing/2014/main" id="{67C4E196-C9D4-C94D-1414-71BA65CA866C}"/>
              </a:ext>
            </a:extLst>
          </p:cNvPr>
          <p:cNvSpPr>
            <a:spLocks noGrp="1"/>
          </p:cNvSpPr>
          <p:nvPr>
            <p:ph type="sldNum" sz="quarter" idx="12"/>
          </p:nvPr>
        </p:nvSpPr>
        <p:spPr/>
        <p:txBody>
          <a:bodyPr/>
          <a:lstStyle/>
          <a:p>
            <a:fld id="{EADB90F9-9C8B-4738-A50E-8F04301A8C13}" type="slidenum">
              <a:rPr lang="de-DE" smtClean="0"/>
              <a:t>25</a:t>
            </a:fld>
            <a:endParaRPr lang="de-DE"/>
          </a:p>
        </p:txBody>
      </p:sp>
      <p:graphicFrame>
        <p:nvGraphicFramePr>
          <p:cNvPr id="32" name="Tabelle 31">
            <a:extLst>
              <a:ext uri="{FF2B5EF4-FFF2-40B4-BE49-F238E27FC236}">
                <a16:creationId xmlns:a16="http://schemas.microsoft.com/office/drawing/2014/main" id="{8FADDFBC-8463-4D85-BC86-7808773823BF}"/>
              </a:ext>
            </a:extLst>
          </p:cNvPr>
          <p:cNvGraphicFramePr>
            <a:graphicFrameLocks noGrp="1"/>
          </p:cNvGraphicFramePr>
          <p:nvPr>
            <p:extLst>
              <p:ext uri="{D42A27DB-BD31-4B8C-83A1-F6EECF244321}">
                <p14:modId xmlns:p14="http://schemas.microsoft.com/office/powerpoint/2010/main" val="2067000870"/>
              </p:ext>
            </p:extLst>
          </p:nvPr>
        </p:nvGraphicFramePr>
        <p:xfrm>
          <a:off x="5476584" y="1385213"/>
          <a:ext cx="2327566" cy="1963226"/>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Projekt/Maß-</a:t>
                      </a:r>
                      <a:r>
                        <a:rPr lang="de-DE" sz="1000" b="0" dirty="0" err="1">
                          <a:latin typeface="+mn-lt"/>
                        </a:rPr>
                        <a:t>nahme</a:t>
                      </a:r>
                      <a:r>
                        <a:rPr lang="de-DE" sz="1000" b="0" dirty="0">
                          <a:latin typeface="+mn-lt"/>
                        </a:rPr>
                        <a:t> aus Sicht der Zielgruppe durchlaufen, um Lücken zu erkennen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2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20 – 90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33" name="Inhaltsplatzhalter 2">
            <a:extLst>
              <a:ext uri="{FF2B5EF4-FFF2-40B4-BE49-F238E27FC236}">
                <a16:creationId xmlns:a16="http://schemas.microsoft.com/office/drawing/2014/main" id="{18CD0544-60E9-71BE-1069-B8CC867AA3D7}"/>
              </a:ext>
            </a:extLst>
          </p:cNvPr>
          <p:cNvSpPr txBox="1">
            <a:spLocks/>
          </p:cNvSpPr>
          <p:nvPr/>
        </p:nvSpPr>
        <p:spPr>
          <a:xfrm>
            <a:off x="800327" y="4026575"/>
            <a:ext cx="6994292" cy="674829"/>
          </a:xfrm>
          <a:prstGeom prst="rect">
            <a:avLst/>
          </a:prstGeom>
          <a:solidFill>
            <a:schemeClr val="accent1"/>
          </a:solidFill>
        </p:spPr>
        <p:txBody>
          <a:bodyPr vert="horz" lIns="72000" tIns="36000" rIns="36000" bIns="36000" rtlCol="0" anchor="ctr">
            <a:noAutofit/>
          </a:bodyPr>
          <a:lstStyle>
            <a:lvl1pPr marL="0" indent="0" algn="l" defTabSz="685800" rtl="0" eaLnBrk="1" latinLnBrk="0" hangingPunct="1">
              <a:lnSpc>
                <a:spcPts val="2400"/>
              </a:lnSpc>
              <a:spcBef>
                <a:spcPts val="0"/>
              </a:spcBef>
              <a:buFont typeface="Arial" panose="020B0604020202020204" pitchFamily="34" charset="0"/>
              <a:buNone/>
              <a:tabLst>
                <a:tab pos="360363" algn="l"/>
              </a:tabLst>
              <a:defRPr sz="1400" b="0" kern="1200">
                <a:solidFill>
                  <a:schemeClr val="tx1"/>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9070">
              <a:lnSpc>
                <a:spcPct val="150000"/>
              </a:lnSpc>
            </a:pPr>
            <a:r>
              <a:rPr lang="de-DE" sz="1000" i="1" dirty="0">
                <a:ea typeface="+mn-lt"/>
                <a:cs typeface="+mn-lt"/>
              </a:rPr>
              <a:t>Die Nutzenden-Reise hilft uns dabei, uns in die Zielgruppe hineinzuversetzen und uns vorzustellen, wie unsere Zielgruppe das Projekt erleben wird.​ Dazu versetzen wir uns in unsere bereits erarbeitete Persona und überlegen, wie sie unser Projekt/Angebot erleben würde.</a:t>
            </a:r>
            <a:endParaRPr lang="de-DE"/>
          </a:p>
        </p:txBody>
      </p:sp>
      <p:pic>
        <p:nvPicPr>
          <p:cNvPr id="34" name="Grafik 33" descr="Ein Bild, das Text enthält.&#10;&#10;Automatisch generierte Beschreibung">
            <a:extLst>
              <a:ext uri="{FF2B5EF4-FFF2-40B4-BE49-F238E27FC236}">
                <a16:creationId xmlns:a16="http://schemas.microsoft.com/office/drawing/2014/main" id="{03F112F8-1714-D2F1-8854-B2F9B88693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568" y="3871269"/>
            <a:ext cx="962481" cy="962481"/>
          </a:xfrm>
          <a:prstGeom prst="rect">
            <a:avLst/>
          </a:prstGeom>
        </p:spPr>
      </p:pic>
      <p:sp>
        <p:nvSpPr>
          <p:cNvPr id="2" name="Fußzeilenplatzhalter 1">
            <a:extLst>
              <a:ext uri="{FF2B5EF4-FFF2-40B4-BE49-F238E27FC236}">
                <a16:creationId xmlns:a16="http://schemas.microsoft.com/office/drawing/2014/main" id="{43543E66-7D24-7864-570B-38CF9E94E6D2}"/>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4192927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38D4EDFF-CC49-6750-431E-64D44241140E}"/>
              </a:ext>
            </a:extLst>
          </p:cNvPr>
          <p:cNvSpPr>
            <a:spLocks noGrp="1"/>
          </p:cNvSpPr>
          <p:nvPr>
            <p:ph type="ftr" sz="quarter" idx="11"/>
          </p:nvPr>
        </p:nvSpPr>
        <p:spPr/>
        <p:txBody>
          <a:bodyPr/>
          <a:lstStyle/>
          <a:p>
            <a:r>
              <a:rPr lang="de-DE"/>
              <a:t>Methodensammlung Projektplanung</a:t>
            </a:r>
          </a:p>
        </p:txBody>
      </p:sp>
      <p:sp>
        <p:nvSpPr>
          <p:cNvPr id="3" name="Foliennummernplatzhalter 2">
            <a:extLst>
              <a:ext uri="{FF2B5EF4-FFF2-40B4-BE49-F238E27FC236}">
                <a16:creationId xmlns:a16="http://schemas.microsoft.com/office/drawing/2014/main" id="{0DFDDA8E-22CF-9186-98D9-0FB57087EEB6}"/>
              </a:ext>
            </a:extLst>
          </p:cNvPr>
          <p:cNvSpPr>
            <a:spLocks noGrp="1"/>
          </p:cNvSpPr>
          <p:nvPr>
            <p:ph type="sldNum" sz="quarter" idx="12"/>
          </p:nvPr>
        </p:nvSpPr>
        <p:spPr/>
        <p:txBody>
          <a:bodyPr/>
          <a:lstStyle/>
          <a:p>
            <a:fld id="{EADB90F9-9C8B-4738-A50E-8F04301A8C13}" type="slidenum">
              <a:rPr lang="de-DE" smtClean="0"/>
              <a:t>26</a:t>
            </a:fld>
            <a:endParaRPr lang="de-DE"/>
          </a:p>
        </p:txBody>
      </p:sp>
      <p:sp>
        <p:nvSpPr>
          <p:cNvPr id="4" name="Titel 3">
            <a:extLst>
              <a:ext uri="{FF2B5EF4-FFF2-40B4-BE49-F238E27FC236}">
                <a16:creationId xmlns:a16="http://schemas.microsoft.com/office/drawing/2014/main" id="{F9EF31E9-11F5-7E1E-9FD3-CC0EED885BCB}"/>
              </a:ext>
            </a:extLst>
          </p:cNvPr>
          <p:cNvSpPr>
            <a:spLocks noGrp="1"/>
          </p:cNvSpPr>
          <p:nvPr>
            <p:ph type="title"/>
          </p:nvPr>
        </p:nvSpPr>
        <p:spPr/>
        <p:txBody>
          <a:bodyPr/>
          <a:lstStyle/>
          <a:p>
            <a:r>
              <a:rPr lang="de-DE" sz="1800" dirty="0"/>
              <a:t>Nutzenden-Reise – Vorlage </a:t>
            </a:r>
          </a:p>
        </p:txBody>
      </p:sp>
      <p:sp>
        <p:nvSpPr>
          <p:cNvPr id="5" name="Textplatzhalter 4">
            <a:extLst>
              <a:ext uri="{FF2B5EF4-FFF2-40B4-BE49-F238E27FC236}">
                <a16:creationId xmlns:a16="http://schemas.microsoft.com/office/drawing/2014/main" id="{E1FEAC07-AA61-4D29-BFBC-4B5811D45C76}"/>
              </a:ext>
            </a:extLst>
          </p:cNvPr>
          <p:cNvSpPr>
            <a:spLocks noGrp="1"/>
          </p:cNvSpPr>
          <p:nvPr>
            <p:ph type="body" sz="quarter" idx="13"/>
          </p:nvPr>
        </p:nvSpPr>
        <p:spPr/>
        <p:txBody>
          <a:bodyPr/>
          <a:lstStyle/>
          <a:p>
            <a:pPr>
              <a:lnSpc>
                <a:spcPct val="100000"/>
              </a:lnSpc>
            </a:pPr>
            <a:endParaRPr lang="de-DE"/>
          </a:p>
        </p:txBody>
      </p:sp>
      <p:sp>
        <p:nvSpPr>
          <p:cNvPr id="6" name="Textplatzhalter 5">
            <a:extLst>
              <a:ext uri="{FF2B5EF4-FFF2-40B4-BE49-F238E27FC236}">
                <a16:creationId xmlns:a16="http://schemas.microsoft.com/office/drawing/2014/main" id="{D9E66B94-AAF1-EFCD-D642-42D7784948C6}"/>
              </a:ext>
            </a:extLst>
          </p:cNvPr>
          <p:cNvSpPr>
            <a:spLocks noGrp="1"/>
          </p:cNvSpPr>
          <p:nvPr>
            <p:ph type="body" sz="quarter" idx="14"/>
          </p:nvPr>
        </p:nvSpPr>
        <p:spPr/>
        <p:txBody>
          <a:bodyPr/>
          <a:lstStyle/>
          <a:p>
            <a:pPr>
              <a:lnSpc>
                <a:spcPct val="100000"/>
              </a:lnSpc>
            </a:pPr>
            <a:endParaRPr lang="de-DE"/>
          </a:p>
        </p:txBody>
      </p:sp>
      <p:sp>
        <p:nvSpPr>
          <p:cNvPr id="7" name="Textplatzhalter 6">
            <a:extLst>
              <a:ext uri="{FF2B5EF4-FFF2-40B4-BE49-F238E27FC236}">
                <a16:creationId xmlns:a16="http://schemas.microsoft.com/office/drawing/2014/main" id="{3201C5D5-622F-A109-7E61-C058983C9279}"/>
              </a:ext>
            </a:extLst>
          </p:cNvPr>
          <p:cNvSpPr>
            <a:spLocks noGrp="1"/>
          </p:cNvSpPr>
          <p:nvPr>
            <p:ph type="body" sz="quarter" idx="15"/>
          </p:nvPr>
        </p:nvSpPr>
        <p:spPr/>
        <p:txBody>
          <a:bodyPr/>
          <a:lstStyle/>
          <a:p>
            <a:pPr>
              <a:lnSpc>
                <a:spcPct val="100000"/>
              </a:lnSpc>
            </a:pPr>
            <a:endParaRPr lang="de-DE"/>
          </a:p>
        </p:txBody>
      </p:sp>
      <p:sp>
        <p:nvSpPr>
          <p:cNvPr id="8" name="Textplatzhalter 7">
            <a:extLst>
              <a:ext uri="{FF2B5EF4-FFF2-40B4-BE49-F238E27FC236}">
                <a16:creationId xmlns:a16="http://schemas.microsoft.com/office/drawing/2014/main" id="{54CE722C-C7B5-CCBF-B62B-B332762F8214}"/>
              </a:ext>
            </a:extLst>
          </p:cNvPr>
          <p:cNvSpPr>
            <a:spLocks noGrp="1"/>
          </p:cNvSpPr>
          <p:nvPr>
            <p:ph type="body" sz="quarter" idx="16"/>
          </p:nvPr>
        </p:nvSpPr>
        <p:spPr/>
        <p:txBody>
          <a:bodyPr/>
          <a:lstStyle/>
          <a:p>
            <a:pPr>
              <a:lnSpc>
                <a:spcPct val="100000"/>
              </a:lnSpc>
            </a:pPr>
            <a:endParaRPr lang="de-DE"/>
          </a:p>
        </p:txBody>
      </p:sp>
      <p:sp>
        <p:nvSpPr>
          <p:cNvPr id="9" name="Textplatzhalter 8">
            <a:extLst>
              <a:ext uri="{FF2B5EF4-FFF2-40B4-BE49-F238E27FC236}">
                <a16:creationId xmlns:a16="http://schemas.microsoft.com/office/drawing/2014/main" id="{4330E576-F933-2597-B73D-E9B4B6F534B0}"/>
              </a:ext>
            </a:extLst>
          </p:cNvPr>
          <p:cNvSpPr>
            <a:spLocks noGrp="1"/>
          </p:cNvSpPr>
          <p:nvPr>
            <p:ph type="body" sz="quarter" idx="17"/>
          </p:nvPr>
        </p:nvSpPr>
        <p:spPr/>
        <p:txBody>
          <a:bodyPr/>
          <a:lstStyle/>
          <a:p>
            <a:pPr>
              <a:lnSpc>
                <a:spcPct val="100000"/>
              </a:lnSpc>
            </a:pPr>
            <a:endParaRPr lang="de-DE"/>
          </a:p>
        </p:txBody>
      </p:sp>
      <p:sp>
        <p:nvSpPr>
          <p:cNvPr id="10" name="Textplatzhalter 9">
            <a:extLst>
              <a:ext uri="{FF2B5EF4-FFF2-40B4-BE49-F238E27FC236}">
                <a16:creationId xmlns:a16="http://schemas.microsoft.com/office/drawing/2014/main" id="{F0468F78-317C-50CC-B40D-4883D9A5C4DC}"/>
              </a:ext>
            </a:extLst>
          </p:cNvPr>
          <p:cNvSpPr>
            <a:spLocks noGrp="1"/>
          </p:cNvSpPr>
          <p:nvPr>
            <p:ph type="body" sz="quarter" idx="18"/>
          </p:nvPr>
        </p:nvSpPr>
        <p:spPr/>
        <p:txBody>
          <a:bodyPr/>
          <a:lstStyle/>
          <a:p>
            <a:pPr>
              <a:lnSpc>
                <a:spcPct val="100000"/>
              </a:lnSpc>
            </a:pPr>
            <a:endParaRPr lang="de-DE"/>
          </a:p>
        </p:txBody>
      </p:sp>
      <p:sp>
        <p:nvSpPr>
          <p:cNvPr id="11" name="Textplatzhalter 10">
            <a:extLst>
              <a:ext uri="{FF2B5EF4-FFF2-40B4-BE49-F238E27FC236}">
                <a16:creationId xmlns:a16="http://schemas.microsoft.com/office/drawing/2014/main" id="{EA69ABAC-1CE0-520F-0BE2-3CA96C91E4ED}"/>
              </a:ext>
            </a:extLst>
          </p:cNvPr>
          <p:cNvSpPr>
            <a:spLocks noGrp="1"/>
          </p:cNvSpPr>
          <p:nvPr>
            <p:ph type="body" sz="quarter" idx="19"/>
          </p:nvPr>
        </p:nvSpPr>
        <p:spPr/>
        <p:txBody>
          <a:bodyPr/>
          <a:lstStyle/>
          <a:p>
            <a:pPr>
              <a:lnSpc>
                <a:spcPct val="100000"/>
              </a:lnSpc>
            </a:pPr>
            <a:endParaRPr lang="de-DE"/>
          </a:p>
        </p:txBody>
      </p:sp>
      <p:sp>
        <p:nvSpPr>
          <p:cNvPr id="12" name="Textplatzhalter 11">
            <a:extLst>
              <a:ext uri="{FF2B5EF4-FFF2-40B4-BE49-F238E27FC236}">
                <a16:creationId xmlns:a16="http://schemas.microsoft.com/office/drawing/2014/main" id="{3298B4FA-7F5A-2A46-06EC-5EB660B069F1}"/>
              </a:ext>
            </a:extLst>
          </p:cNvPr>
          <p:cNvSpPr>
            <a:spLocks noGrp="1"/>
          </p:cNvSpPr>
          <p:nvPr>
            <p:ph type="body" sz="quarter" idx="20"/>
          </p:nvPr>
        </p:nvSpPr>
        <p:spPr/>
        <p:txBody>
          <a:bodyPr/>
          <a:lstStyle/>
          <a:p>
            <a:pPr>
              <a:lnSpc>
                <a:spcPct val="100000"/>
              </a:lnSpc>
            </a:pPr>
            <a:endParaRPr lang="de-DE"/>
          </a:p>
        </p:txBody>
      </p:sp>
      <p:sp>
        <p:nvSpPr>
          <p:cNvPr id="13" name="Textplatzhalter 12">
            <a:extLst>
              <a:ext uri="{FF2B5EF4-FFF2-40B4-BE49-F238E27FC236}">
                <a16:creationId xmlns:a16="http://schemas.microsoft.com/office/drawing/2014/main" id="{2AE2A495-2731-C8A2-AEFA-F64E11A3A8A4}"/>
              </a:ext>
            </a:extLst>
          </p:cNvPr>
          <p:cNvSpPr>
            <a:spLocks noGrp="1"/>
          </p:cNvSpPr>
          <p:nvPr>
            <p:ph type="body" sz="quarter" idx="21"/>
          </p:nvPr>
        </p:nvSpPr>
        <p:spPr/>
        <p:txBody>
          <a:bodyPr/>
          <a:lstStyle/>
          <a:p>
            <a:pPr>
              <a:lnSpc>
                <a:spcPct val="100000"/>
              </a:lnSpc>
            </a:pPr>
            <a:endParaRPr lang="de-DE"/>
          </a:p>
        </p:txBody>
      </p:sp>
      <p:sp>
        <p:nvSpPr>
          <p:cNvPr id="14" name="Textplatzhalter 13">
            <a:extLst>
              <a:ext uri="{FF2B5EF4-FFF2-40B4-BE49-F238E27FC236}">
                <a16:creationId xmlns:a16="http://schemas.microsoft.com/office/drawing/2014/main" id="{1360F6A2-E4C0-079C-8EFF-51002974CA73}"/>
              </a:ext>
            </a:extLst>
          </p:cNvPr>
          <p:cNvSpPr>
            <a:spLocks noGrp="1"/>
          </p:cNvSpPr>
          <p:nvPr>
            <p:ph type="body" sz="quarter" idx="22"/>
          </p:nvPr>
        </p:nvSpPr>
        <p:spPr/>
        <p:txBody>
          <a:bodyPr/>
          <a:lstStyle/>
          <a:p>
            <a:pPr>
              <a:lnSpc>
                <a:spcPct val="100000"/>
              </a:lnSpc>
            </a:pPr>
            <a:endParaRPr lang="de-DE"/>
          </a:p>
        </p:txBody>
      </p:sp>
      <p:sp>
        <p:nvSpPr>
          <p:cNvPr id="15" name="Textplatzhalter 14">
            <a:extLst>
              <a:ext uri="{FF2B5EF4-FFF2-40B4-BE49-F238E27FC236}">
                <a16:creationId xmlns:a16="http://schemas.microsoft.com/office/drawing/2014/main" id="{6AD7A772-8E44-9C3D-0353-D24F174E0920}"/>
              </a:ext>
            </a:extLst>
          </p:cNvPr>
          <p:cNvSpPr>
            <a:spLocks noGrp="1"/>
          </p:cNvSpPr>
          <p:nvPr>
            <p:ph type="body" sz="quarter" idx="23"/>
          </p:nvPr>
        </p:nvSpPr>
        <p:spPr/>
        <p:txBody>
          <a:bodyPr/>
          <a:lstStyle/>
          <a:p>
            <a:pPr>
              <a:lnSpc>
                <a:spcPct val="100000"/>
              </a:lnSpc>
            </a:pPr>
            <a:endParaRPr lang="de-DE"/>
          </a:p>
        </p:txBody>
      </p:sp>
      <p:sp>
        <p:nvSpPr>
          <p:cNvPr id="16" name="Textplatzhalter 15">
            <a:extLst>
              <a:ext uri="{FF2B5EF4-FFF2-40B4-BE49-F238E27FC236}">
                <a16:creationId xmlns:a16="http://schemas.microsoft.com/office/drawing/2014/main" id="{090F8E27-B8F0-9458-933D-6729932BD0B2}"/>
              </a:ext>
            </a:extLst>
          </p:cNvPr>
          <p:cNvSpPr>
            <a:spLocks noGrp="1"/>
          </p:cNvSpPr>
          <p:nvPr>
            <p:ph type="body" sz="quarter" idx="24"/>
          </p:nvPr>
        </p:nvSpPr>
        <p:spPr/>
        <p:txBody>
          <a:bodyPr/>
          <a:lstStyle/>
          <a:p>
            <a:pPr>
              <a:lnSpc>
                <a:spcPct val="100000"/>
              </a:lnSpc>
            </a:pPr>
            <a:endParaRPr lang="de-DE"/>
          </a:p>
        </p:txBody>
      </p:sp>
      <p:sp>
        <p:nvSpPr>
          <p:cNvPr id="17" name="Textplatzhalter 16">
            <a:extLst>
              <a:ext uri="{FF2B5EF4-FFF2-40B4-BE49-F238E27FC236}">
                <a16:creationId xmlns:a16="http://schemas.microsoft.com/office/drawing/2014/main" id="{AAC6E0F4-952A-4FB4-F279-6E27D6E35041}"/>
              </a:ext>
            </a:extLst>
          </p:cNvPr>
          <p:cNvSpPr>
            <a:spLocks noGrp="1"/>
          </p:cNvSpPr>
          <p:nvPr>
            <p:ph type="body" sz="quarter" idx="25"/>
          </p:nvPr>
        </p:nvSpPr>
        <p:spPr/>
        <p:txBody>
          <a:bodyPr/>
          <a:lstStyle/>
          <a:p>
            <a:pPr>
              <a:lnSpc>
                <a:spcPct val="100000"/>
              </a:lnSpc>
            </a:pPr>
            <a:endParaRPr lang="de-DE"/>
          </a:p>
        </p:txBody>
      </p:sp>
      <p:sp>
        <p:nvSpPr>
          <p:cNvPr id="18" name="Textplatzhalter 17">
            <a:extLst>
              <a:ext uri="{FF2B5EF4-FFF2-40B4-BE49-F238E27FC236}">
                <a16:creationId xmlns:a16="http://schemas.microsoft.com/office/drawing/2014/main" id="{B73FDF71-6694-7DAF-37C1-B7413D561FB0}"/>
              </a:ext>
            </a:extLst>
          </p:cNvPr>
          <p:cNvSpPr>
            <a:spLocks noGrp="1"/>
          </p:cNvSpPr>
          <p:nvPr>
            <p:ph type="body" sz="quarter" idx="26"/>
          </p:nvPr>
        </p:nvSpPr>
        <p:spPr/>
        <p:txBody>
          <a:bodyPr/>
          <a:lstStyle/>
          <a:p>
            <a:pPr>
              <a:lnSpc>
                <a:spcPct val="100000"/>
              </a:lnSpc>
            </a:pPr>
            <a:endParaRPr lang="de-DE"/>
          </a:p>
        </p:txBody>
      </p:sp>
      <p:sp>
        <p:nvSpPr>
          <p:cNvPr id="19" name="Textplatzhalter 18">
            <a:extLst>
              <a:ext uri="{FF2B5EF4-FFF2-40B4-BE49-F238E27FC236}">
                <a16:creationId xmlns:a16="http://schemas.microsoft.com/office/drawing/2014/main" id="{7A8957A9-DE23-758C-F3C1-8C4375C59920}"/>
              </a:ext>
            </a:extLst>
          </p:cNvPr>
          <p:cNvSpPr>
            <a:spLocks noGrp="1"/>
          </p:cNvSpPr>
          <p:nvPr>
            <p:ph type="body" sz="quarter" idx="27"/>
          </p:nvPr>
        </p:nvSpPr>
        <p:spPr/>
        <p:txBody>
          <a:bodyPr/>
          <a:lstStyle/>
          <a:p>
            <a:pPr>
              <a:lnSpc>
                <a:spcPct val="100000"/>
              </a:lnSpc>
            </a:pPr>
            <a:endParaRPr lang="de-DE"/>
          </a:p>
        </p:txBody>
      </p:sp>
      <p:sp>
        <p:nvSpPr>
          <p:cNvPr id="20" name="Textplatzhalter 19">
            <a:extLst>
              <a:ext uri="{FF2B5EF4-FFF2-40B4-BE49-F238E27FC236}">
                <a16:creationId xmlns:a16="http://schemas.microsoft.com/office/drawing/2014/main" id="{492BFD69-116B-7BE2-6758-18C16F66C0D3}"/>
              </a:ext>
            </a:extLst>
          </p:cNvPr>
          <p:cNvSpPr>
            <a:spLocks noGrp="1"/>
          </p:cNvSpPr>
          <p:nvPr>
            <p:ph type="body" sz="quarter" idx="28"/>
          </p:nvPr>
        </p:nvSpPr>
        <p:spPr/>
        <p:txBody>
          <a:bodyPr/>
          <a:lstStyle/>
          <a:p>
            <a:pPr>
              <a:lnSpc>
                <a:spcPct val="100000"/>
              </a:lnSpc>
            </a:pPr>
            <a:endParaRPr lang="de-DE"/>
          </a:p>
        </p:txBody>
      </p:sp>
      <p:sp>
        <p:nvSpPr>
          <p:cNvPr id="21" name="Textplatzhalter 20">
            <a:extLst>
              <a:ext uri="{FF2B5EF4-FFF2-40B4-BE49-F238E27FC236}">
                <a16:creationId xmlns:a16="http://schemas.microsoft.com/office/drawing/2014/main" id="{26BFEE17-5E67-7FA2-7ED7-7C9FFF8D372E}"/>
              </a:ext>
            </a:extLst>
          </p:cNvPr>
          <p:cNvSpPr>
            <a:spLocks noGrp="1"/>
          </p:cNvSpPr>
          <p:nvPr>
            <p:ph type="body" sz="quarter" idx="29"/>
          </p:nvPr>
        </p:nvSpPr>
        <p:spPr/>
        <p:txBody>
          <a:bodyPr/>
          <a:lstStyle/>
          <a:p>
            <a:pPr>
              <a:lnSpc>
                <a:spcPct val="100000"/>
              </a:lnSpc>
            </a:pPr>
            <a:endParaRPr lang="de-DE"/>
          </a:p>
        </p:txBody>
      </p:sp>
      <p:sp>
        <p:nvSpPr>
          <p:cNvPr id="22" name="Textplatzhalter 21">
            <a:extLst>
              <a:ext uri="{FF2B5EF4-FFF2-40B4-BE49-F238E27FC236}">
                <a16:creationId xmlns:a16="http://schemas.microsoft.com/office/drawing/2014/main" id="{901F8021-16A3-E465-025A-41100E2446ED}"/>
              </a:ext>
            </a:extLst>
          </p:cNvPr>
          <p:cNvSpPr>
            <a:spLocks noGrp="1"/>
          </p:cNvSpPr>
          <p:nvPr>
            <p:ph type="body" sz="quarter" idx="30"/>
          </p:nvPr>
        </p:nvSpPr>
        <p:spPr/>
        <p:txBody>
          <a:bodyPr/>
          <a:lstStyle/>
          <a:p>
            <a:pPr>
              <a:lnSpc>
                <a:spcPct val="100000"/>
              </a:lnSpc>
            </a:pPr>
            <a:endParaRPr lang="de-DE"/>
          </a:p>
        </p:txBody>
      </p:sp>
      <p:sp>
        <p:nvSpPr>
          <p:cNvPr id="23" name="Textplatzhalter 22">
            <a:extLst>
              <a:ext uri="{FF2B5EF4-FFF2-40B4-BE49-F238E27FC236}">
                <a16:creationId xmlns:a16="http://schemas.microsoft.com/office/drawing/2014/main" id="{74851F33-4D02-2461-D631-C348CE581827}"/>
              </a:ext>
            </a:extLst>
          </p:cNvPr>
          <p:cNvSpPr>
            <a:spLocks noGrp="1"/>
          </p:cNvSpPr>
          <p:nvPr>
            <p:ph type="body" sz="quarter" idx="31"/>
          </p:nvPr>
        </p:nvSpPr>
        <p:spPr/>
        <p:txBody>
          <a:bodyPr/>
          <a:lstStyle/>
          <a:p>
            <a:pPr>
              <a:lnSpc>
                <a:spcPct val="100000"/>
              </a:lnSpc>
            </a:pPr>
            <a:endParaRPr lang="de-DE"/>
          </a:p>
        </p:txBody>
      </p:sp>
      <p:sp>
        <p:nvSpPr>
          <p:cNvPr id="24" name="Textplatzhalter 23">
            <a:extLst>
              <a:ext uri="{FF2B5EF4-FFF2-40B4-BE49-F238E27FC236}">
                <a16:creationId xmlns:a16="http://schemas.microsoft.com/office/drawing/2014/main" id="{9086C406-EBE6-1E7E-5927-8EB9DF4AA5A3}"/>
              </a:ext>
            </a:extLst>
          </p:cNvPr>
          <p:cNvSpPr>
            <a:spLocks noGrp="1"/>
          </p:cNvSpPr>
          <p:nvPr>
            <p:ph type="body" sz="quarter" idx="32"/>
          </p:nvPr>
        </p:nvSpPr>
        <p:spPr/>
        <p:txBody>
          <a:bodyPr/>
          <a:lstStyle/>
          <a:p>
            <a:pPr>
              <a:lnSpc>
                <a:spcPct val="100000"/>
              </a:lnSpc>
            </a:pPr>
            <a:endParaRPr lang="de-DE"/>
          </a:p>
        </p:txBody>
      </p:sp>
      <p:sp>
        <p:nvSpPr>
          <p:cNvPr id="25" name="Textplatzhalter 24">
            <a:extLst>
              <a:ext uri="{FF2B5EF4-FFF2-40B4-BE49-F238E27FC236}">
                <a16:creationId xmlns:a16="http://schemas.microsoft.com/office/drawing/2014/main" id="{5E4D4BA9-0220-2E4F-727A-916C1CED8D7F}"/>
              </a:ext>
            </a:extLst>
          </p:cNvPr>
          <p:cNvSpPr>
            <a:spLocks noGrp="1"/>
          </p:cNvSpPr>
          <p:nvPr>
            <p:ph type="body" sz="quarter" idx="33"/>
          </p:nvPr>
        </p:nvSpPr>
        <p:spPr/>
        <p:txBody>
          <a:bodyPr/>
          <a:lstStyle/>
          <a:p>
            <a:pPr>
              <a:lnSpc>
                <a:spcPct val="100000"/>
              </a:lnSpc>
            </a:pPr>
            <a:endParaRPr lang="de-DE"/>
          </a:p>
        </p:txBody>
      </p:sp>
      <p:sp>
        <p:nvSpPr>
          <p:cNvPr id="26" name="Textplatzhalter 25">
            <a:extLst>
              <a:ext uri="{FF2B5EF4-FFF2-40B4-BE49-F238E27FC236}">
                <a16:creationId xmlns:a16="http://schemas.microsoft.com/office/drawing/2014/main" id="{D120F446-56F2-A7B1-C1FD-F87279C32EE9}"/>
              </a:ext>
            </a:extLst>
          </p:cNvPr>
          <p:cNvSpPr>
            <a:spLocks noGrp="1"/>
          </p:cNvSpPr>
          <p:nvPr>
            <p:ph type="body" sz="quarter" idx="34"/>
          </p:nvPr>
        </p:nvSpPr>
        <p:spPr/>
        <p:txBody>
          <a:bodyPr/>
          <a:lstStyle/>
          <a:p>
            <a:pPr>
              <a:lnSpc>
                <a:spcPct val="100000"/>
              </a:lnSpc>
            </a:pPr>
            <a:endParaRPr lang="de-DE"/>
          </a:p>
        </p:txBody>
      </p:sp>
      <p:sp>
        <p:nvSpPr>
          <p:cNvPr id="27" name="Textplatzhalter 26">
            <a:extLst>
              <a:ext uri="{FF2B5EF4-FFF2-40B4-BE49-F238E27FC236}">
                <a16:creationId xmlns:a16="http://schemas.microsoft.com/office/drawing/2014/main" id="{662CFE43-92E8-C50D-6C85-C862B41F652F}"/>
              </a:ext>
            </a:extLst>
          </p:cNvPr>
          <p:cNvSpPr>
            <a:spLocks noGrp="1"/>
          </p:cNvSpPr>
          <p:nvPr>
            <p:ph type="body" sz="quarter" idx="35"/>
          </p:nvPr>
        </p:nvSpPr>
        <p:spPr/>
        <p:txBody>
          <a:bodyPr/>
          <a:lstStyle/>
          <a:p>
            <a:pPr>
              <a:lnSpc>
                <a:spcPct val="100000"/>
              </a:lnSpc>
            </a:pPr>
            <a:endParaRPr lang="de-DE"/>
          </a:p>
        </p:txBody>
      </p:sp>
      <p:sp>
        <p:nvSpPr>
          <p:cNvPr id="28" name="Textplatzhalter 27">
            <a:extLst>
              <a:ext uri="{FF2B5EF4-FFF2-40B4-BE49-F238E27FC236}">
                <a16:creationId xmlns:a16="http://schemas.microsoft.com/office/drawing/2014/main" id="{09D74649-2B1B-9C75-CF56-28ABFBEDFE64}"/>
              </a:ext>
            </a:extLst>
          </p:cNvPr>
          <p:cNvSpPr>
            <a:spLocks noGrp="1"/>
          </p:cNvSpPr>
          <p:nvPr>
            <p:ph type="body" sz="quarter" idx="36"/>
          </p:nvPr>
        </p:nvSpPr>
        <p:spPr/>
        <p:txBody>
          <a:bodyPr/>
          <a:lstStyle/>
          <a:p>
            <a:pPr>
              <a:lnSpc>
                <a:spcPct val="100000"/>
              </a:lnSpc>
            </a:pPr>
            <a:endParaRPr lang="de-DE"/>
          </a:p>
        </p:txBody>
      </p:sp>
      <p:sp>
        <p:nvSpPr>
          <p:cNvPr id="29" name="Textplatzhalter 28">
            <a:extLst>
              <a:ext uri="{FF2B5EF4-FFF2-40B4-BE49-F238E27FC236}">
                <a16:creationId xmlns:a16="http://schemas.microsoft.com/office/drawing/2014/main" id="{F9E1F154-2306-DF5C-EE16-C663D51F309A}"/>
              </a:ext>
            </a:extLst>
          </p:cNvPr>
          <p:cNvSpPr>
            <a:spLocks noGrp="1"/>
          </p:cNvSpPr>
          <p:nvPr>
            <p:ph type="body" sz="quarter" idx="37"/>
          </p:nvPr>
        </p:nvSpPr>
        <p:spPr/>
        <p:txBody>
          <a:bodyPr/>
          <a:lstStyle/>
          <a:p>
            <a:pPr>
              <a:lnSpc>
                <a:spcPct val="100000"/>
              </a:lnSpc>
            </a:pPr>
            <a:endParaRPr lang="de-DE"/>
          </a:p>
        </p:txBody>
      </p:sp>
      <p:sp>
        <p:nvSpPr>
          <p:cNvPr id="30" name="Textplatzhalter 29">
            <a:extLst>
              <a:ext uri="{FF2B5EF4-FFF2-40B4-BE49-F238E27FC236}">
                <a16:creationId xmlns:a16="http://schemas.microsoft.com/office/drawing/2014/main" id="{DF42A568-1C28-109B-47C7-B8702E4B810E}"/>
              </a:ext>
            </a:extLst>
          </p:cNvPr>
          <p:cNvSpPr>
            <a:spLocks noGrp="1"/>
          </p:cNvSpPr>
          <p:nvPr>
            <p:ph type="body" sz="quarter" idx="38"/>
          </p:nvPr>
        </p:nvSpPr>
        <p:spPr/>
        <p:txBody>
          <a:bodyPr/>
          <a:lstStyle/>
          <a:p>
            <a:pPr>
              <a:lnSpc>
                <a:spcPct val="100000"/>
              </a:lnSpc>
            </a:pPr>
            <a:endParaRPr lang="de-DE"/>
          </a:p>
        </p:txBody>
      </p:sp>
      <p:sp>
        <p:nvSpPr>
          <p:cNvPr id="31" name="Textplatzhalter 30">
            <a:extLst>
              <a:ext uri="{FF2B5EF4-FFF2-40B4-BE49-F238E27FC236}">
                <a16:creationId xmlns:a16="http://schemas.microsoft.com/office/drawing/2014/main" id="{213CD2D5-9FB6-187D-272E-3615AF787B64}"/>
              </a:ext>
            </a:extLst>
          </p:cNvPr>
          <p:cNvSpPr>
            <a:spLocks noGrp="1"/>
          </p:cNvSpPr>
          <p:nvPr>
            <p:ph type="body" sz="quarter" idx="39"/>
          </p:nvPr>
        </p:nvSpPr>
        <p:spPr/>
        <p:txBody>
          <a:bodyPr/>
          <a:lstStyle/>
          <a:p>
            <a:pPr>
              <a:lnSpc>
                <a:spcPct val="100000"/>
              </a:lnSpc>
            </a:pPr>
            <a:endParaRPr lang="de-DE"/>
          </a:p>
        </p:txBody>
      </p:sp>
      <p:sp>
        <p:nvSpPr>
          <p:cNvPr id="32" name="Textplatzhalter 31">
            <a:extLst>
              <a:ext uri="{FF2B5EF4-FFF2-40B4-BE49-F238E27FC236}">
                <a16:creationId xmlns:a16="http://schemas.microsoft.com/office/drawing/2014/main" id="{8C266800-6083-08BA-70EE-6818C52A398E}"/>
              </a:ext>
            </a:extLst>
          </p:cNvPr>
          <p:cNvSpPr>
            <a:spLocks noGrp="1"/>
          </p:cNvSpPr>
          <p:nvPr>
            <p:ph type="body" sz="quarter" idx="40"/>
          </p:nvPr>
        </p:nvSpPr>
        <p:spPr/>
        <p:txBody>
          <a:bodyPr/>
          <a:lstStyle/>
          <a:p>
            <a:pPr>
              <a:lnSpc>
                <a:spcPct val="100000"/>
              </a:lnSpc>
            </a:pPr>
            <a:endParaRPr lang="de-DE"/>
          </a:p>
        </p:txBody>
      </p:sp>
      <p:sp>
        <p:nvSpPr>
          <p:cNvPr id="33" name="Textplatzhalter 32">
            <a:extLst>
              <a:ext uri="{FF2B5EF4-FFF2-40B4-BE49-F238E27FC236}">
                <a16:creationId xmlns:a16="http://schemas.microsoft.com/office/drawing/2014/main" id="{A9A678DC-E2DC-54C6-66B1-95F4E94D6ECC}"/>
              </a:ext>
            </a:extLst>
          </p:cNvPr>
          <p:cNvSpPr>
            <a:spLocks noGrp="1"/>
          </p:cNvSpPr>
          <p:nvPr>
            <p:ph type="body" sz="quarter" idx="41"/>
          </p:nvPr>
        </p:nvSpPr>
        <p:spPr/>
        <p:txBody>
          <a:bodyPr/>
          <a:lstStyle/>
          <a:p>
            <a:pPr>
              <a:lnSpc>
                <a:spcPct val="100000"/>
              </a:lnSpc>
            </a:pPr>
            <a:endParaRPr lang="de-DE"/>
          </a:p>
        </p:txBody>
      </p:sp>
      <p:sp>
        <p:nvSpPr>
          <p:cNvPr id="34" name="Textplatzhalter 33">
            <a:extLst>
              <a:ext uri="{FF2B5EF4-FFF2-40B4-BE49-F238E27FC236}">
                <a16:creationId xmlns:a16="http://schemas.microsoft.com/office/drawing/2014/main" id="{4DA5540C-D67C-ADCF-2311-0944605AC78A}"/>
              </a:ext>
            </a:extLst>
          </p:cNvPr>
          <p:cNvSpPr>
            <a:spLocks noGrp="1"/>
          </p:cNvSpPr>
          <p:nvPr>
            <p:ph type="body" sz="quarter" idx="42"/>
          </p:nvPr>
        </p:nvSpPr>
        <p:spPr/>
        <p:txBody>
          <a:bodyPr/>
          <a:lstStyle/>
          <a:p>
            <a:pPr>
              <a:lnSpc>
                <a:spcPct val="100000"/>
              </a:lnSpc>
            </a:pPr>
            <a:endParaRPr lang="de-DE"/>
          </a:p>
        </p:txBody>
      </p:sp>
      <p:sp>
        <p:nvSpPr>
          <p:cNvPr id="35" name="Textplatzhalter 34">
            <a:extLst>
              <a:ext uri="{FF2B5EF4-FFF2-40B4-BE49-F238E27FC236}">
                <a16:creationId xmlns:a16="http://schemas.microsoft.com/office/drawing/2014/main" id="{CC8F8E94-0A48-F532-0833-3EA459C129F6}"/>
              </a:ext>
            </a:extLst>
          </p:cNvPr>
          <p:cNvSpPr>
            <a:spLocks noGrp="1"/>
          </p:cNvSpPr>
          <p:nvPr>
            <p:ph type="body" sz="quarter" idx="43"/>
          </p:nvPr>
        </p:nvSpPr>
        <p:spPr/>
        <p:txBody>
          <a:bodyPr/>
          <a:lstStyle/>
          <a:p>
            <a:pPr>
              <a:lnSpc>
                <a:spcPct val="100000"/>
              </a:lnSpc>
            </a:pPr>
            <a:endParaRPr lang="de-DE"/>
          </a:p>
        </p:txBody>
      </p:sp>
      <p:sp>
        <p:nvSpPr>
          <p:cNvPr id="36" name="Textplatzhalter 35">
            <a:extLst>
              <a:ext uri="{FF2B5EF4-FFF2-40B4-BE49-F238E27FC236}">
                <a16:creationId xmlns:a16="http://schemas.microsoft.com/office/drawing/2014/main" id="{03E6CCE7-D9DD-E7E5-D7DD-664477E95004}"/>
              </a:ext>
            </a:extLst>
          </p:cNvPr>
          <p:cNvSpPr>
            <a:spLocks noGrp="1"/>
          </p:cNvSpPr>
          <p:nvPr>
            <p:ph type="body" sz="quarter" idx="44"/>
          </p:nvPr>
        </p:nvSpPr>
        <p:spPr/>
        <p:txBody>
          <a:bodyPr/>
          <a:lstStyle/>
          <a:p>
            <a:pPr>
              <a:lnSpc>
                <a:spcPct val="100000"/>
              </a:lnSpc>
            </a:pPr>
            <a:endParaRPr lang="de-DE"/>
          </a:p>
        </p:txBody>
      </p:sp>
      <p:sp>
        <p:nvSpPr>
          <p:cNvPr id="37" name="Textplatzhalter 36">
            <a:extLst>
              <a:ext uri="{FF2B5EF4-FFF2-40B4-BE49-F238E27FC236}">
                <a16:creationId xmlns:a16="http://schemas.microsoft.com/office/drawing/2014/main" id="{18A596D4-D899-A30A-A7F4-E09EC53A5498}"/>
              </a:ext>
            </a:extLst>
          </p:cNvPr>
          <p:cNvSpPr>
            <a:spLocks noGrp="1"/>
          </p:cNvSpPr>
          <p:nvPr>
            <p:ph type="body" sz="quarter" idx="45"/>
          </p:nvPr>
        </p:nvSpPr>
        <p:spPr/>
        <p:txBody>
          <a:bodyPr/>
          <a:lstStyle/>
          <a:p>
            <a:pPr>
              <a:lnSpc>
                <a:spcPct val="100000"/>
              </a:lnSpc>
            </a:pPr>
            <a:endParaRPr lang="de-DE"/>
          </a:p>
        </p:txBody>
      </p:sp>
      <p:sp>
        <p:nvSpPr>
          <p:cNvPr id="38" name="Textplatzhalter 37">
            <a:extLst>
              <a:ext uri="{FF2B5EF4-FFF2-40B4-BE49-F238E27FC236}">
                <a16:creationId xmlns:a16="http://schemas.microsoft.com/office/drawing/2014/main" id="{0225999D-5F8F-5957-A417-C28E32512778}"/>
              </a:ext>
            </a:extLst>
          </p:cNvPr>
          <p:cNvSpPr>
            <a:spLocks noGrp="1"/>
          </p:cNvSpPr>
          <p:nvPr>
            <p:ph type="body" sz="quarter" idx="46"/>
          </p:nvPr>
        </p:nvSpPr>
        <p:spPr/>
        <p:txBody>
          <a:bodyPr/>
          <a:lstStyle/>
          <a:p>
            <a:pPr>
              <a:lnSpc>
                <a:spcPct val="100000"/>
              </a:lnSpc>
            </a:pPr>
            <a:endParaRPr lang="de-DE"/>
          </a:p>
        </p:txBody>
      </p:sp>
      <p:sp>
        <p:nvSpPr>
          <p:cNvPr id="39" name="Textplatzhalter 38">
            <a:extLst>
              <a:ext uri="{FF2B5EF4-FFF2-40B4-BE49-F238E27FC236}">
                <a16:creationId xmlns:a16="http://schemas.microsoft.com/office/drawing/2014/main" id="{1E843C7C-0386-342F-ABA7-6FDAABF2A0BA}"/>
              </a:ext>
            </a:extLst>
          </p:cNvPr>
          <p:cNvSpPr>
            <a:spLocks noGrp="1"/>
          </p:cNvSpPr>
          <p:nvPr>
            <p:ph type="body" sz="quarter" idx="47"/>
          </p:nvPr>
        </p:nvSpPr>
        <p:spPr/>
        <p:txBody>
          <a:bodyPr/>
          <a:lstStyle/>
          <a:p>
            <a:pPr>
              <a:lnSpc>
                <a:spcPct val="100000"/>
              </a:lnSpc>
            </a:pPr>
            <a:endParaRPr lang="de-DE"/>
          </a:p>
        </p:txBody>
      </p:sp>
      <p:sp>
        <p:nvSpPr>
          <p:cNvPr id="40" name="Textplatzhalter 39">
            <a:extLst>
              <a:ext uri="{FF2B5EF4-FFF2-40B4-BE49-F238E27FC236}">
                <a16:creationId xmlns:a16="http://schemas.microsoft.com/office/drawing/2014/main" id="{4A4E4E9B-FF10-979C-FB14-C0F4B8249942}"/>
              </a:ext>
            </a:extLst>
          </p:cNvPr>
          <p:cNvSpPr>
            <a:spLocks noGrp="1"/>
          </p:cNvSpPr>
          <p:nvPr>
            <p:ph type="body" sz="quarter" idx="48"/>
          </p:nvPr>
        </p:nvSpPr>
        <p:spPr/>
        <p:txBody>
          <a:bodyPr/>
          <a:lstStyle/>
          <a:p>
            <a:pPr>
              <a:lnSpc>
                <a:spcPct val="100000"/>
              </a:lnSpc>
            </a:pPr>
            <a:endParaRPr lang="de-DE"/>
          </a:p>
        </p:txBody>
      </p:sp>
      <p:sp>
        <p:nvSpPr>
          <p:cNvPr id="41" name="Textplatzhalter 40">
            <a:extLst>
              <a:ext uri="{FF2B5EF4-FFF2-40B4-BE49-F238E27FC236}">
                <a16:creationId xmlns:a16="http://schemas.microsoft.com/office/drawing/2014/main" id="{10A4C261-2EEC-D610-BD7E-958AFD51B6BA}"/>
              </a:ext>
            </a:extLst>
          </p:cNvPr>
          <p:cNvSpPr>
            <a:spLocks noGrp="1"/>
          </p:cNvSpPr>
          <p:nvPr>
            <p:ph type="body" sz="quarter" idx="49"/>
          </p:nvPr>
        </p:nvSpPr>
        <p:spPr/>
        <p:txBody>
          <a:bodyPr anchor="ctr"/>
          <a:lstStyle/>
          <a:p>
            <a:pPr>
              <a:lnSpc>
                <a:spcPct val="100000"/>
              </a:lnSpc>
            </a:pPr>
            <a:endParaRPr lang="de-DE" b="1"/>
          </a:p>
        </p:txBody>
      </p:sp>
      <p:sp>
        <p:nvSpPr>
          <p:cNvPr id="42" name="Textplatzhalter 41">
            <a:extLst>
              <a:ext uri="{FF2B5EF4-FFF2-40B4-BE49-F238E27FC236}">
                <a16:creationId xmlns:a16="http://schemas.microsoft.com/office/drawing/2014/main" id="{E311E596-4E73-FF0A-11F2-8B25BFF1F0BB}"/>
              </a:ext>
            </a:extLst>
          </p:cNvPr>
          <p:cNvSpPr>
            <a:spLocks noGrp="1"/>
          </p:cNvSpPr>
          <p:nvPr>
            <p:ph type="body" sz="quarter" idx="50"/>
          </p:nvPr>
        </p:nvSpPr>
        <p:spPr/>
        <p:txBody>
          <a:bodyPr anchor="ctr"/>
          <a:lstStyle/>
          <a:p>
            <a:pPr>
              <a:lnSpc>
                <a:spcPct val="100000"/>
              </a:lnSpc>
            </a:pPr>
            <a:endParaRPr lang="de-DE" b="1"/>
          </a:p>
        </p:txBody>
      </p:sp>
      <p:sp>
        <p:nvSpPr>
          <p:cNvPr id="43" name="Textplatzhalter 42">
            <a:extLst>
              <a:ext uri="{FF2B5EF4-FFF2-40B4-BE49-F238E27FC236}">
                <a16:creationId xmlns:a16="http://schemas.microsoft.com/office/drawing/2014/main" id="{68B6B737-BA2E-1D81-52E6-79ED9ED6079B}"/>
              </a:ext>
            </a:extLst>
          </p:cNvPr>
          <p:cNvSpPr>
            <a:spLocks noGrp="1"/>
          </p:cNvSpPr>
          <p:nvPr>
            <p:ph type="body" sz="quarter" idx="51"/>
          </p:nvPr>
        </p:nvSpPr>
        <p:spPr/>
        <p:txBody>
          <a:bodyPr anchor="ctr"/>
          <a:lstStyle/>
          <a:p>
            <a:pPr>
              <a:lnSpc>
                <a:spcPct val="100000"/>
              </a:lnSpc>
            </a:pPr>
            <a:endParaRPr lang="de-DE" b="1"/>
          </a:p>
        </p:txBody>
      </p:sp>
      <p:sp>
        <p:nvSpPr>
          <p:cNvPr id="44" name="Textplatzhalter 43">
            <a:extLst>
              <a:ext uri="{FF2B5EF4-FFF2-40B4-BE49-F238E27FC236}">
                <a16:creationId xmlns:a16="http://schemas.microsoft.com/office/drawing/2014/main" id="{B3CF3772-7B80-3898-BDFB-28F668ABFE04}"/>
              </a:ext>
            </a:extLst>
          </p:cNvPr>
          <p:cNvSpPr>
            <a:spLocks noGrp="1"/>
          </p:cNvSpPr>
          <p:nvPr>
            <p:ph type="body" sz="quarter" idx="52"/>
          </p:nvPr>
        </p:nvSpPr>
        <p:spPr/>
        <p:txBody>
          <a:bodyPr anchor="ctr"/>
          <a:lstStyle/>
          <a:p>
            <a:pPr>
              <a:lnSpc>
                <a:spcPct val="100000"/>
              </a:lnSpc>
            </a:pPr>
            <a:endParaRPr lang="de-DE" b="1"/>
          </a:p>
        </p:txBody>
      </p:sp>
      <p:sp>
        <p:nvSpPr>
          <p:cNvPr id="45" name="Textplatzhalter 44">
            <a:extLst>
              <a:ext uri="{FF2B5EF4-FFF2-40B4-BE49-F238E27FC236}">
                <a16:creationId xmlns:a16="http://schemas.microsoft.com/office/drawing/2014/main" id="{04773093-60AD-110D-EF90-4992832A3BC3}"/>
              </a:ext>
            </a:extLst>
          </p:cNvPr>
          <p:cNvSpPr>
            <a:spLocks noGrp="1"/>
          </p:cNvSpPr>
          <p:nvPr>
            <p:ph type="body" sz="quarter" idx="53"/>
          </p:nvPr>
        </p:nvSpPr>
        <p:spPr/>
        <p:txBody>
          <a:bodyPr anchor="ctr"/>
          <a:lstStyle/>
          <a:p>
            <a:pPr>
              <a:lnSpc>
                <a:spcPct val="100000"/>
              </a:lnSpc>
            </a:pPr>
            <a:endParaRPr lang="de-DE" b="1"/>
          </a:p>
        </p:txBody>
      </p:sp>
      <p:sp>
        <p:nvSpPr>
          <p:cNvPr id="46" name="Textplatzhalter 45">
            <a:extLst>
              <a:ext uri="{FF2B5EF4-FFF2-40B4-BE49-F238E27FC236}">
                <a16:creationId xmlns:a16="http://schemas.microsoft.com/office/drawing/2014/main" id="{4641ED79-673C-22AB-F257-F8AC5AEBEED0}"/>
              </a:ext>
            </a:extLst>
          </p:cNvPr>
          <p:cNvSpPr>
            <a:spLocks noGrp="1"/>
          </p:cNvSpPr>
          <p:nvPr>
            <p:ph type="body" sz="quarter" idx="54"/>
          </p:nvPr>
        </p:nvSpPr>
        <p:spPr/>
        <p:txBody>
          <a:bodyPr anchor="ctr"/>
          <a:lstStyle/>
          <a:p>
            <a:pPr>
              <a:lnSpc>
                <a:spcPct val="100000"/>
              </a:lnSpc>
            </a:pPr>
            <a:endParaRPr lang="de-DE" b="1"/>
          </a:p>
        </p:txBody>
      </p:sp>
    </p:spTree>
    <p:extLst>
      <p:ext uri="{BB962C8B-B14F-4D97-AF65-F5344CB8AC3E}">
        <p14:creationId xmlns:p14="http://schemas.microsoft.com/office/powerpoint/2010/main" val="478230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el 28">
            <a:extLst>
              <a:ext uri="{FF2B5EF4-FFF2-40B4-BE49-F238E27FC236}">
                <a16:creationId xmlns:a16="http://schemas.microsoft.com/office/drawing/2014/main" id="{2ED10CC1-B534-6F52-BFFC-90E065610C0B}"/>
              </a:ext>
            </a:extLst>
          </p:cNvPr>
          <p:cNvSpPr>
            <a:spLocks noGrp="1"/>
          </p:cNvSpPr>
          <p:nvPr>
            <p:ph type="title"/>
          </p:nvPr>
        </p:nvSpPr>
        <p:spPr/>
        <p:txBody>
          <a:bodyPr/>
          <a:lstStyle/>
          <a:p>
            <a:r>
              <a:rPr lang="de-DE" sz="1800" dirty="0"/>
              <a:t>Strategieplan  - Anleitung (1/2)</a:t>
            </a:r>
          </a:p>
        </p:txBody>
      </p:sp>
      <p:sp>
        <p:nvSpPr>
          <p:cNvPr id="31" name="Inhaltsplatzhalter 30">
            <a:extLst>
              <a:ext uri="{FF2B5EF4-FFF2-40B4-BE49-F238E27FC236}">
                <a16:creationId xmlns:a16="http://schemas.microsoft.com/office/drawing/2014/main" id="{60932351-8489-C694-1FF5-B6C770D278E2}"/>
              </a:ext>
            </a:extLst>
          </p:cNvPr>
          <p:cNvSpPr>
            <a:spLocks noGrp="1"/>
          </p:cNvSpPr>
          <p:nvPr>
            <p:ph idx="1"/>
          </p:nvPr>
        </p:nvSpPr>
        <p:spPr>
          <a:xfrm>
            <a:off x="431992" y="1394938"/>
            <a:ext cx="7380095" cy="3159342"/>
          </a:xfrm>
        </p:spPr>
        <p:txBody>
          <a:bodyPr vert="horz" lIns="0" tIns="0" rIns="0" bIns="0" rtlCol="0" anchor="t">
            <a:noAutofit/>
          </a:bodyPr>
          <a:lstStyle/>
          <a:p>
            <a:r>
              <a:rPr lang="de-DE" sz="1000" b="1" dirty="0">
                <a:solidFill>
                  <a:schemeClr val="tx2"/>
                </a:solidFill>
                <a:ea typeface="+mn-lt"/>
                <a:cs typeface="+mn-lt"/>
              </a:rPr>
              <a:t>Wozu dient der Strategieplan? </a:t>
            </a:r>
          </a:p>
          <a:p>
            <a:pPr>
              <a:lnSpc>
                <a:spcPct val="150000"/>
              </a:lnSpc>
            </a:pPr>
            <a:r>
              <a:rPr lang="de-DE" sz="1000" b="0" dirty="0">
                <a:solidFill>
                  <a:schemeClr val="tx1"/>
                </a:solidFill>
                <a:ea typeface="+mn-lt"/>
                <a:cs typeface="+mn-lt"/>
              </a:rPr>
              <a:t>Der Strategieplan hilft bei der Wahl der passenden Strategie/ Maßnahmen, um die </a:t>
            </a:r>
            <a:br>
              <a:rPr lang="de-DE" sz="1000" b="0" dirty="0">
                <a:solidFill>
                  <a:schemeClr val="tx1"/>
                </a:solidFill>
                <a:ea typeface="+mn-lt"/>
                <a:cs typeface="+mn-lt"/>
              </a:rPr>
            </a:br>
            <a:r>
              <a:rPr lang="de-DE" sz="1000" b="0" dirty="0">
                <a:solidFill>
                  <a:schemeClr val="tx1"/>
                </a:solidFill>
                <a:ea typeface="+mn-lt"/>
                <a:cs typeface="+mn-lt"/>
              </a:rPr>
              <a:t>angestrebte Wirkung bei der Zielgruppe zu erreichen.​ ​Der Strategieplan hilft dabei, ​den</a:t>
            </a:r>
            <a:br>
              <a:rPr lang="de-DE" sz="1000" b="0" dirty="0">
                <a:solidFill>
                  <a:schemeClr val="tx1"/>
                </a:solidFill>
                <a:ea typeface="+mn-lt"/>
                <a:cs typeface="+mn-lt"/>
              </a:rPr>
            </a:br>
            <a:r>
              <a:rPr lang="de-DE" sz="1000" b="0" dirty="0">
                <a:solidFill>
                  <a:schemeClr val="tx1"/>
                </a:solidFill>
                <a:ea typeface="+mn-lt"/>
                <a:cs typeface="+mn-lt"/>
              </a:rPr>
              <a:t>Ansatz des Projekts zu klären​, den relativen Einfluss zu beschreiben, den das Projekt auf</a:t>
            </a:r>
            <a:br>
              <a:rPr lang="de-DE" sz="1000" b="0" dirty="0">
                <a:solidFill>
                  <a:schemeClr val="tx1"/>
                </a:solidFill>
                <a:ea typeface="+mn-lt"/>
                <a:cs typeface="+mn-lt"/>
              </a:rPr>
            </a:br>
            <a:r>
              <a:rPr lang="de-DE" sz="1000" b="0" dirty="0">
                <a:solidFill>
                  <a:schemeClr val="tx1"/>
                </a:solidFill>
                <a:ea typeface="+mn-lt"/>
                <a:cs typeface="+mn-lt"/>
              </a:rPr>
              <a:t>Individuen, Gruppen oder Organisationen haben wird​, zeigt die strategischen Lücken des</a:t>
            </a:r>
            <a:br>
              <a:rPr lang="de-DE" sz="1000" b="0" dirty="0">
                <a:solidFill>
                  <a:schemeClr val="tx1"/>
                </a:solidFill>
                <a:ea typeface="+mn-lt"/>
                <a:cs typeface="+mn-lt"/>
              </a:rPr>
            </a:br>
            <a:r>
              <a:rPr lang="de-DE" sz="1000" b="0" dirty="0">
                <a:solidFill>
                  <a:schemeClr val="tx1"/>
                </a:solidFill>
                <a:ea typeface="+mn-lt"/>
                <a:cs typeface="+mn-lt"/>
              </a:rPr>
              <a:t>Projekts auf bzw. ob das Projekt zu viel gleichzeitig anstrebt​ und hilft bei der Planung der</a:t>
            </a:r>
            <a:br>
              <a:rPr lang="de-DE" sz="1000" b="0" dirty="0">
                <a:solidFill>
                  <a:schemeClr val="tx1"/>
                </a:solidFill>
                <a:ea typeface="+mn-lt"/>
                <a:cs typeface="+mn-lt"/>
              </a:rPr>
            </a:br>
            <a:r>
              <a:rPr lang="de-DE" sz="1000" b="0" dirty="0">
                <a:solidFill>
                  <a:schemeClr val="tx1"/>
                </a:solidFill>
                <a:ea typeface="+mn-lt"/>
                <a:cs typeface="+mn-lt"/>
              </a:rPr>
              <a:t>Evaluation.</a:t>
            </a:r>
          </a:p>
          <a:p>
            <a:pPr>
              <a:lnSpc>
                <a:spcPct val="150000"/>
              </a:lnSpc>
            </a:pPr>
            <a:endParaRPr lang="de-DE" sz="1000" b="0" dirty="0">
              <a:solidFill>
                <a:schemeClr val="tx1"/>
              </a:solidFill>
              <a:ea typeface="+mn-lt"/>
              <a:cs typeface="+mn-lt"/>
            </a:endParaRPr>
          </a:p>
          <a:p>
            <a:pPr>
              <a:lnSpc>
                <a:spcPct val="150000"/>
              </a:lnSpc>
            </a:pPr>
            <a:r>
              <a:rPr lang="de-DE" sz="1000" b="0" dirty="0">
                <a:solidFill>
                  <a:schemeClr val="tx1"/>
                </a:solidFill>
                <a:ea typeface="+mn-lt"/>
                <a:cs typeface="+mn-lt"/>
              </a:rPr>
              <a:t>Die sechs Felder des Strategieplans beschreiben jeweils eine andere Beziehung </a:t>
            </a:r>
            <a:br>
              <a:rPr lang="de-DE" sz="1000" b="0" dirty="0">
                <a:solidFill>
                  <a:schemeClr val="tx1"/>
                </a:solidFill>
                <a:ea typeface="+mn-lt"/>
                <a:cs typeface="+mn-lt"/>
              </a:rPr>
            </a:br>
            <a:r>
              <a:rPr lang="de-DE" sz="1000" b="0" dirty="0">
                <a:solidFill>
                  <a:schemeClr val="tx1"/>
                </a:solidFill>
                <a:ea typeface="+mn-lt"/>
                <a:cs typeface="+mn-lt"/>
              </a:rPr>
              <a:t>zwischen dem Projekt und der Zielgruppe bzw. den Stakeholdern, bei denen das Projekt</a:t>
            </a:r>
            <a:br>
              <a:rPr lang="de-DE" sz="1000" b="0" dirty="0">
                <a:solidFill>
                  <a:schemeClr val="tx1"/>
                </a:solidFill>
                <a:ea typeface="+mn-lt"/>
                <a:cs typeface="+mn-lt"/>
              </a:rPr>
            </a:br>
            <a:r>
              <a:rPr lang="de-DE" sz="1000" b="0" dirty="0">
                <a:solidFill>
                  <a:schemeClr val="tx1"/>
                </a:solidFill>
                <a:ea typeface="+mn-lt"/>
                <a:cs typeface="+mn-lt"/>
              </a:rPr>
              <a:t>eine Veränderung bewirken will. Meistens wird pro Wirkungsziel eine Mischung verschiedener Strategien/Maßnahmen </a:t>
            </a:r>
            <a:br>
              <a:rPr lang="de-DE" sz="1000" b="0" dirty="0">
                <a:solidFill>
                  <a:schemeClr val="tx1"/>
                </a:solidFill>
                <a:ea typeface="+mn-lt"/>
                <a:cs typeface="+mn-lt"/>
              </a:rPr>
            </a:br>
            <a:r>
              <a:rPr lang="de-DE" sz="1000" b="0" dirty="0">
                <a:solidFill>
                  <a:schemeClr val="tx1"/>
                </a:solidFill>
                <a:ea typeface="+mn-lt"/>
                <a:cs typeface="+mn-lt"/>
              </a:rPr>
              <a:t>genutzt, um die Erfolgschancen zu erhöhen. Ein bis zwei Maßnahmen sind dabei zentral</a:t>
            </a:r>
            <a:br>
              <a:rPr lang="de-DE" sz="1000" b="0" dirty="0">
                <a:solidFill>
                  <a:schemeClr val="tx1"/>
                </a:solidFill>
                <a:ea typeface="+mn-lt"/>
                <a:cs typeface="+mn-lt"/>
              </a:rPr>
            </a:br>
            <a:r>
              <a:rPr lang="de-DE" sz="1000" b="0" dirty="0">
                <a:solidFill>
                  <a:schemeClr val="tx1"/>
                </a:solidFill>
                <a:ea typeface="+mn-lt"/>
                <a:cs typeface="+mn-lt"/>
              </a:rPr>
              <a:t>und die weiteren eher unterstützend.​</a:t>
            </a:r>
          </a:p>
        </p:txBody>
      </p:sp>
      <p:sp>
        <p:nvSpPr>
          <p:cNvPr id="9" name="Foliennummernplatzhalter 8">
            <a:extLst>
              <a:ext uri="{FF2B5EF4-FFF2-40B4-BE49-F238E27FC236}">
                <a16:creationId xmlns:a16="http://schemas.microsoft.com/office/drawing/2014/main" id="{67C4E196-C9D4-C94D-1414-71BA65CA866C}"/>
              </a:ext>
            </a:extLst>
          </p:cNvPr>
          <p:cNvSpPr>
            <a:spLocks noGrp="1"/>
          </p:cNvSpPr>
          <p:nvPr>
            <p:ph type="sldNum" sz="quarter" idx="12"/>
          </p:nvPr>
        </p:nvSpPr>
        <p:spPr/>
        <p:txBody>
          <a:bodyPr/>
          <a:lstStyle/>
          <a:p>
            <a:fld id="{EADB90F9-9C8B-4738-A50E-8F04301A8C13}" type="slidenum">
              <a:rPr lang="de-DE" smtClean="0"/>
              <a:t>27</a:t>
            </a:fld>
            <a:endParaRPr lang="de-DE"/>
          </a:p>
        </p:txBody>
      </p:sp>
      <p:graphicFrame>
        <p:nvGraphicFramePr>
          <p:cNvPr id="2" name="Tabelle 1">
            <a:extLst>
              <a:ext uri="{FF2B5EF4-FFF2-40B4-BE49-F238E27FC236}">
                <a16:creationId xmlns:a16="http://schemas.microsoft.com/office/drawing/2014/main" id="{4C094632-744F-401C-63A9-8AF9395EC527}"/>
              </a:ext>
            </a:extLst>
          </p:cNvPr>
          <p:cNvGraphicFramePr>
            <a:graphicFrameLocks noGrp="1"/>
          </p:cNvGraphicFramePr>
          <p:nvPr>
            <p:extLst>
              <p:ext uri="{D42A27DB-BD31-4B8C-83A1-F6EECF244321}">
                <p14:modId xmlns:p14="http://schemas.microsoft.com/office/powerpoint/2010/main" val="1322223617"/>
              </p:ext>
            </p:extLst>
          </p:nvPr>
        </p:nvGraphicFramePr>
        <p:xfrm>
          <a:off x="5484522" y="1382128"/>
          <a:ext cx="2327566" cy="1810826"/>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Auswahl passender Maßnahmen für angestrebte Wirkung</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2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30 – 90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3" name="Fußzeilenplatzhalter 2">
            <a:extLst>
              <a:ext uri="{FF2B5EF4-FFF2-40B4-BE49-F238E27FC236}">
                <a16:creationId xmlns:a16="http://schemas.microsoft.com/office/drawing/2014/main" id="{43ADCD06-88A0-9577-72AB-79CE18E08483}"/>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4252192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el 28">
            <a:extLst>
              <a:ext uri="{FF2B5EF4-FFF2-40B4-BE49-F238E27FC236}">
                <a16:creationId xmlns:a16="http://schemas.microsoft.com/office/drawing/2014/main" id="{2ED10CC1-B534-6F52-BFFC-90E065610C0B}"/>
              </a:ext>
            </a:extLst>
          </p:cNvPr>
          <p:cNvSpPr>
            <a:spLocks noGrp="1"/>
          </p:cNvSpPr>
          <p:nvPr>
            <p:ph type="title"/>
          </p:nvPr>
        </p:nvSpPr>
        <p:spPr/>
        <p:txBody>
          <a:bodyPr/>
          <a:lstStyle/>
          <a:p>
            <a:r>
              <a:rPr lang="de-DE" sz="1800" dirty="0"/>
              <a:t>Strategieplan  - Anleitung (2/2)</a:t>
            </a:r>
          </a:p>
        </p:txBody>
      </p:sp>
      <p:sp>
        <p:nvSpPr>
          <p:cNvPr id="31" name="Inhaltsplatzhalter 30">
            <a:extLst>
              <a:ext uri="{FF2B5EF4-FFF2-40B4-BE49-F238E27FC236}">
                <a16:creationId xmlns:a16="http://schemas.microsoft.com/office/drawing/2014/main" id="{60932351-8489-C694-1FF5-B6C770D278E2}"/>
              </a:ext>
            </a:extLst>
          </p:cNvPr>
          <p:cNvSpPr>
            <a:spLocks noGrp="1"/>
          </p:cNvSpPr>
          <p:nvPr>
            <p:ph idx="1"/>
          </p:nvPr>
        </p:nvSpPr>
        <p:spPr>
          <a:xfrm>
            <a:off x="439930" y="1391518"/>
            <a:ext cx="7380095" cy="3159342"/>
          </a:xfrm>
        </p:spPr>
        <p:txBody>
          <a:bodyPr vert="horz" lIns="0" tIns="0" rIns="0" bIns="0" rtlCol="0" anchor="t">
            <a:noAutofit/>
          </a:bodyPr>
          <a:lstStyle/>
          <a:p>
            <a:pPr marL="267970" lvl="0" indent="-267970">
              <a:lnSpc>
                <a:spcPts val="1600"/>
              </a:lnSpc>
              <a:buFont typeface="+mj-lt"/>
              <a:buAutoNum type="arabicPeriod"/>
            </a:pPr>
            <a:r>
              <a:rPr lang="de-DE" sz="100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Vorbereitung: </a:t>
            </a:r>
            <a:r>
              <a:rPr lang="de-DE" sz="1000" dirty="0">
                <a:effectLst/>
                <a:latin typeface="Arial" panose="020B0604020202020204" pitchFamily="34" charset="0"/>
                <a:ea typeface="MS Mincho" panose="02020609040205080304" pitchFamily="49" charset="-128"/>
                <a:cs typeface="Arial" panose="020B0604020202020204" pitchFamily="34" charset="0"/>
              </a:rPr>
              <a:t>Wirkungsziele ins Gedächtnis rufen</a:t>
            </a:r>
            <a:r>
              <a:rPr lang="de-DE" sz="100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a:t>
            </a:r>
            <a:b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b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Schaut Euch im Wirkungs-Canvas noch einmal Eure definierten Wirkungsziele an – also die angestrebten Veränderungen bei Eurer Zielgruppe.</a:t>
            </a:r>
            <a:endParaRPr lang="de-DE" sz="10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267970" lvl="0" indent="-267970">
              <a:lnSpc>
                <a:spcPts val="1600"/>
              </a:lnSpc>
              <a:buFont typeface="+mj-lt"/>
              <a:buAutoNum type="arabicPeriod"/>
            </a:pPr>
            <a:r>
              <a:rPr lang="de-DE" sz="100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Füllt </a:t>
            </a:r>
            <a:r>
              <a:rPr lang="de-DE" sz="1000" dirty="0">
                <a:effectLst/>
                <a:latin typeface="Arial" panose="020B0604020202020204" pitchFamily="34" charset="0"/>
                <a:ea typeface="MS Mincho" panose="02020609040205080304" pitchFamily="49" charset="-128"/>
                <a:cs typeface="Arial" panose="020B0604020202020204" pitchFamily="34" charset="0"/>
              </a:rPr>
              <a:t>je Wirkungsziel einen Strategieplan </a:t>
            </a:r>
            <a:r>
              <a:rPr lang="de-DE" sz="100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aus:</a:t>
            </a:r>
            <a:endParaRPr lang="de-DE" sz="1000" dirty="0">
              <a:solidFill>
                <a:schemeClr val="tx1"/>
              </a:solidFill>
              <a:latin typeface="Arial" panose="020B0604020202020204" pitchFamily="34" charset="0"/>
              <a:ea typeface="MS Mincho" panose="02020609040205080304" pitchFamily="49" charset="-128"/>
              <a:cs typeface="Arial" panose="020B0604020202020204" pitchFamily="34" charset="0"/>
            </a:endParaRPr>
          </a:p>
          <a:p>
            <a:pPr marL="537845" lvl="0" indent="-267970">
              <a:lnSpc>
                <a:spcPts val="1600"/>
              </a:lnSpc>
            </a:pP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2.1   Startet mit dem Wirkungsziel, das für Euer Projekt am wichtigsten ist.</a:t>
            </a:r>
            <a:endParaRPr lang="de-DE" sz="1000" b="0" dirty="0">
              <a:solidFill>
                <a:schemeClr val="tx1"/>
              </a:solidFill>
              <a:latin typeface="Arial" panose="020B0604020202020204" pitchFamily="34" charset="0"/>
              <a:ea typeface="MS Mincho" panose="02020609040205080304" pitchFamily="49" charset="-128"/>
              <a:cs typeface="Arial" panose="020B0604020202020204" pitchFamily="34" charset="0"/>
            </a:endParaRPr>
          </a:p>
          <a:p>
            <a:pPr marL="537845" lvl="0" indent="-267970">
              <a:lnSpc>
                <a:spcPts val="1600"/>
              </a:lnSpc>
            </a:pPr>
            <a:r>
              <a:rPr lang="de-DE" sz="1000" b="0" dirty="0">
                <a:solidFill>
                  <a:schemeClr val="tx1"/>
                </a:solidFill>
                <a:latin typeface="Arial" panose="020B0604020202020204" pitchFamily="34" charset="0"/>
                <a:ea typeface="MS Mincho" panose="02020609040205080304" pitchFamily="49" charset="-128"/>
                <a:cs typeface="Arial" panose="020B0604020202020204" pitchFamily="34" charset="0"/>
              </a:rPr>
              <a:t>2</a:t>
            </a: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.2   Tragt das </a:t>
            </a:r>
            <a:r>
              <a:rPr lang="de-DE" sz="1000" b="0">
                <a:solidFill>
                  <a:schemeClr val="tx1"/>
                </a:solidFill>
                <a:effectLst/>
                <a:latin typeface="Arial" panose="020B0604020202020204" pitchFamily="34" charset="0"/>
                <a:ea typeface="MS Mincho" panose="02020609040205080304" pitchFamily="49" charset="-128"/>
                <a:cs typeface="Arial" panose="020B0604020202020204" pitchFamily="34" charset="0"/>
              </a:rPr>
              <a:t>Wirkungsziel</a:t>
            </a: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 (</a:t>
            </a:r>
            <a:r>
              <a:rPr lang="de-DE" sz="1000" b="0" dirty="0" err="1">
                <a:solidFill>
                  <a:schemeClr val="tx1"/>
                </a:solidFill>
                <a:effectLst/>
                <a:latin typeface="Arial" panose="020B0604020202020204" pitchFamily="34" charset="0"/>
                <a:ea typeface="MS Mincho" panose="02020609040205080304" pitchFamily="49" charset="-128"/>
                <a:cs typeface="Arial" panose="020B0604020202020204" pitchFamily="34" charset="0"/>
              </a:rPr>
              <a:t>Outcomeziel</a:t>
            </a: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 oben in den Strategieplan ein.</a:t>
            </a:r>
            <a:endParaRPr lang="de-DE" sz="1000" b="0" dirty="0">
              <a:solidFill>
                <a:schemeClr val="tx1"/>
              </a:solidFill>
              <a:latin typeface="Arial" panose="020B0604020202020204" pitchFamily="34" charset="0"/>
              <a:ea typeface="MS Mincho" panose="02020609040205080304" pitchFamily="49" charset="-128"/>
              <a:cs typeface="Arial" panose="020B0604020202020204" pitchFamily="34" charset="0"/>
            </a:endParaRPr>
          </a:p>
          <a:p>
            <a:pPr marL="537845" lvl="0" indent="-267970">
              <a:lnSpc>
                <a:spcPts val="1600"/>
              </a:lnSpc>
            </a:pPr>
            <a:r>
              <a:rPr lang="de-DE" sz="1000" b="0" dirty="0">
                <a:solidFill>
                  <a:schemeClr val="tx1"/>
                </a:solidFill>
                <a:latin typeface="Arial" panose="020B0604020202020204" pitchFamily="34" charset="0"/>
                <a:ea typeface="MS Mincho" panose="02020609040205080304" pitchFamily="49" charset="-128"/>
                <a:cs typeface="Arial" panose="020B0604020202020204" pitchFamily="34" charset="0"/>
              </a:rPr>
              <a:t>2</a:t>
            </a: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.3   Überlegt Euch dann mit welchen </a:t>
            </a:r>
            <a:r>
              <a:rPr lang="de-DE" sz="1000" b="0">
                <a:solidFill>
                  <a:schemeClr val="tx1"/>
                </a:solidFill>
                <a:effectLst/>
                <a:latin typeface="Arial" panose="020B0604020202020204" pitchFamily="34" charset="0"/>
                <a:ea typeface="MS Mincho" panose="02020609040205080304" pitchFamily="49" charset="-128"/>
                <a:cs typeface="Arial" panose="020B0604020202020204" pitchFamily="34" charset="0"/>
              </a:rPr>
              <a:t>Maßnahmen</a:t>
            </a: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 ihr diese Wirkung am besten erreichen könnt und tragt sie in die </a:t>
            </a:r>
            <a:br>
              <a:rPr lang="de-DE" sz="1000" b="0">
                <a:solidFill>
                  <a:schemeClr val="tx1"/>
                </a:solidFill>
                <a:latin typeface="Arial" panose="020B0604020202020204" pitchFamily="34" charset="0"/>
                <a:ea typeface="MS Mincho" panose="02020609040205080304" pitchFamily="49" charset="-128"/>
                <a:cs typeface="Arial" panose="020B0604020202020204" pitchFamily="34" charset="0"/>
              </a:rPr>
            </a:br>
            <a:r>
              <a:rPr lang="de-DE" sz="1000" b="0">
                <a:solidFill>
                  <a:schemeClr val="tx1"/>
                </a:solidFill>
                <a:latin typeface="Arial" panose="020B0604020202020204" pitchFamily="34" charset="0"/>
                <a:ea typeface="MS Mincho" panose="02020609040205080304" pitchFamily="49" charset="-128"/>
                <a:cs typeface="Arial" panose="020B0604020202020204" pitchFamily="34" charset="0"/>
              </a:rPr>
              <a:t> </a:t>
            </a:r>
            <a: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t>entsprechenden Felder des Strategieplans ein. Ihr müsst nicht alle Felder ausfüllen.</a:t>
            </a:r>
            <a:br>
              <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rPr>
            </a:br>
            <a:r>
              <a:rPr lang="de-DE" sz="1000" b="0">
                <a:solidFill>
                  <a:schemeClr val="tx1"/>
                </a:solidFill>
                <a:effectLst/>
                <a:latin typeface="Arial" panose="020B0604020202020204" pitchFamily="34" charset="0"/>
                <a:ea typeface="MS Mincho" panose="02020609040205080304" pitchFamily="49" charset="-128"/>
                <a:cs typeface="Arial" panose="020B0604020202020204" pitchFamily="34" charset="0"/>
              </a:rPr>
              <a:t> </a:t>
            </a:r>
            <a:r>
              <a:rPr lang="de-DE" sz="1000" b="0" i="1" u="none" strike="noStrike" baseline="0">
                <a:solidFill>
                  <a:srgbClr val="000000"/>
                </a:solidFill>
              </a:rPr>
              <a:t>»</a:t>
            </a:r>
            <a:r>
              <a:rPr lang="de-DE" sz="1000" i="1" u="none" strike="noStrike" baseline="0">
                <a:solidFill>
                  <a:srgbClr val="000000"/>
                </a:solidFill>
                <a:latin typeface="Arial"/>
                <a:cs typeface="Arial"/>
              </a:rPr>
              <a:t> </a:t>
            </a:r>
            <a:r>
              <a:rPr lang="de-DE" sz="1000" b="0" i="1" dirty="0">
                <a:solidFill>
                  <a:schemeClr val="tx1"/>
                </a:solidFill>
                <a:effectLst/>
                <a:latin typeface="Arial" panose="020B0604020202020204" pitchFamily="34" charset="0"/>
                <a:ea typeface="MS Mincho" panose="02020609040205080304" pitchFamily="49" charset="-128"/>
                <a:cs typeface="Arial" panose="020B0604020202020204" pitchFamily="34" charset="0"/>
              </a:rPr>
              <a:t>Je weiter rechts wir in der Tabelle sind, desto weniger direkten Einfluss haben wir darauf wie die Maßnahmen bei der</a:t>
            </a:r>
            <a:br>
              <a:rPr lang="de-DE" sz="1000" b="0" i="1">
                <a:solidFill>
                  <a:schemeClr val="tx1"/>
                </a:solidFill>
                <a:effectLst/>
                <a:latin typeface="Arial" panose="020B0604020202020204" pitchFamily="34" charset="0"/>
                <a:ea typeface="MS Mincho" panose="02020609040205080304" pitchFamily="49" charset="-128"/>
                <a:cs typeface="Arial" panose="020B0604020202020204" pitchFamily="34" charset="0"/>
              </a:rPr>
            </a:br>
            <a:r>
              <a:rPr lang="de-DE" sz="1000" b="0" i="1">
                <a:solidFill>
                  <a:schemeClr val="tx1"/>
                </a:solidFill>
                <a:effectLst/>
                <a:latin typeface="Arial" panose="020B0604020202020204" pitchFamily="34" charset="0"/>
                <a:ea typeface="MS Mincho" panose="02020609040205080304" pitchFamily="49" charset="-128"/>
                <a:cs typeface="Arial" panose="020B0604020202020204" pitchFamily="34" charset="0"/>
              </a:rPr>
              <a:t>   </a:t>
            </a:r>
            <a:r>
              <a:rPr lang="de-DE" sz="1000" b="0" i="1" dirty="0">
                <a:solidFill>
                  <a:schemeClr val="tx1"/>
                </a:solidFill>
                <a:effectLst/>
                <a:latin typeface="Arial" panose="020B0604020202020204" pitchFamily="34" charset="0"/>
                <a:ea typeface="MS Mincho" panose="02020609040205080304" pitchFamily="49" charset="-128"/>
                <a:cs typeface="Arial" panose="020B0604020202020204" pitchFamily="34" charset="0"/>
              </a:rPr>
              <a:t> Zielgruppe/im Umfeld wirken.</a:t>
            </a:r>
            <a:endParaRPr lang="de-DE" sz="1000" b="0" i="1" dirty="0">
              <a:solidFill>
                <a:schemeClr val="tx1"/>
              </a:solidFill>
              <a:latin typeface="Arial" panose="020B0604020202020204" pitchFamily="34" charset="0"/>
              <a:ea typeface="MS Mincho" panose="02020609040205080304" pitchFamily="49" charset="-128"/>
              <a:cs typeface="Arial" panose="020B0604020202020204" pitchFamily="34" charset="0"/>
            </a:endParaRPr>
          </a:p>
          <a:p>
            <a:pPr marL="537845" indent="-267970">
              <a:lnSpc>
                <a:spcPts val="1600"/>
              </a:lnSpc>
            </a:pPr>
            <a:r>
              <a:rPr lang="de-DE" sz="1000" b="0" dirty="0">
                <a:solidFill>
                  <a:schemeClr val="tx1"/>
                </a:solidFill>
                <a:latin typeface="Arial"/>
                <a:ea typeface="MS Mincho"/>
                <a:cs typeface="Arial"/>
              </a:rPr>
              <a:t>2</a:t>
            </a:r>
            <a:r>
              <a:rPr lang="de-DE" sz="1000" b="0" dirty="0">
                <a:solidFill>
                  <a:schemeClr val="tx1"/>
                </a:solidFill>
                <a:effectLst/>
                <a:latin typeface="Arial"/>
                <a:ea typeface="MS Mincho"/>
                <a:cs typeface="Arial"/>
              </a:rPr>
              <a:t>.4</a:t>
            </a:r>
            <a:r>
              <a:rPr lang="de-DE" sz="1000" b="0" dirty="0">
                <a:solidFill>
                  <a:schemeClr val="tx1"/>
                </a:solidFill>
                <a:latin typeface="Arial"/>
                <a:ea typeface="MS Mincho"/>
                <a:cs typeface="Arial"/>
              </a:rPr>
              <a:t>   </a:t>
            </a:r>
            <a:r>
              <a:rPr lang="de-DE" sz="1000" b="0" dirty="0">
                <a:solidFill>
                  <a:schemeClr val="tx1"/>
                </a:solidFill>
                <a:effectLst/>
                <a:latin typeface="Arial"/>
                <a:ea typeface="MS Mincho"/>
                <a:cs typeface="Arial"/>
              </a:rPr>
              <a:t> Nach einer ersten Sammlung </a:t>
            </a:r>
            <a:r>
              <a:rPr lang="de-DE" sz="1000" b="0">
                <a:solidFill>
                  <a:schemeClr val="tx1"/>
                </a:solidFill>
                <a:effectLst/>
                <a:latin typeface="Arial"/>
                <a:ea typeface="MS Mincho"/>
                <a:cs typeface="Arial"/>
              </a:rPr>
              <a:t>überprüft</a:t>
            </a:r>
            <a:r>
              <a:rPr lang="de-DE" sz="1000" b="0" dirty="0">
                <a:solidFill>
                  <a:schemeClr val="tx1"/>
                </a:solidFill>
                <a:effectLst/>
                <a:latin typeface="Arial"/>
                <a:ea typeface="MS Mincho"/>
                <a:cs typeface="Arial"/>
              </a:rPr>
              <a:t>, ob es genug Maßnahmen sind, um</a:t>
            </a:r>
            <a:r>
              <a:rPr lang="de-DE" sz="1000" b="0" dirty="0">
                <a:solidFill>
                  <a:schemeClr val="tx1"/>
                </a:solidFill>
                <a:latin typeface="Arial"/>
                <a:ea typeface="MS Mincho"/>
                <a:cs typeface="Arial"/>
              </a:rPr>
              <a:t> </a:t>
            </a:r>
            <a:r>
              <a:rPr lang="de-DE" sz="1000" b="0" dirty="0">
                <a:solidFill>
                  <a:schemeClr val="tx1"/>
                </a:solidFill>
                <a:effectLst/>
                <a:latin typeface="Arial"/>
                <a:ea typeface="MS Mincho"/>
                <a:cs typeface="Arial"/>
              </a:rPr>
              <a:t>Euer Ziel zu erreichen und ob Ihr die Anzahl</a:t>
            </a:r>
            <a:br>
              <a:rPr lang="de-DE" sz="1000" b="0">
                <a:solidFill>
                  <a:schemeClr val="tx1"/>
                </a:solidFill>
                <a:effectLst/>
                <a:latin typeface="Arial"/>
                <a:ea typeface="MS Mincho"/>
                <a:cs typeface="Arial"/>
              </a:rPr>
            </a:br>
            <a:r>
              <a:rPr lang="de-DE" sz="1000" b="0" dirty="0">
                <a:solidFill>
                  <a:schemeClr val="tx1"/>
                </a:solidFill>
                <a:effectLst/>
                <a:latin typeface="Arial"/>
                <a:ea typeface="MS Mincho"/>
                <a:cs typeface="Arial"/>
              </a:rPr>
              <a:t> der Maßnahmen zugleich bewältigen könnt. Wenn es zu viele Maßnahmen sind, priorisiert welche Felder des</a:t>
            </a:r>
            <a:br>
              <a:rPr lang="de-DE" sz="1000" b="0">
                <a:solidFill>
                  <a:schemeClr val="tx1"/>
                </a:solidFill>
                <a:effectLst/>
                <a:latin typeface="Arial"/>
                <a:ea typeface="MS Mincho"/>
                <a:cs typeface="Arial"/>
              </a:rPr>
            </a:br>
            <a:r>
              <a:rPr lang="de-DE" sz="1000" b="0" dirty="0">
                <a:solidFill>
                  <a:schemeClr val="tx1"/>
                </a:solidFill>
                <a:effectLst/>
                <a:latin typeface="Arial"/>
                <a:ea typeface="MS Mincho"/>
                <a:cs typeface="Arial"/>
              </a:rPr>
              <a:t> Strategieplans ihr als erstes bearbeiten möchtet.</a:t>
            </a:r>
            <a:r>
              <a:rPr lang="de-DE" sz="1000" b="0" dirty="0">
                <a:solidFill>
                  <a:schemeClr val="tx1"/>
                </a:solidFill>
                <a:latin typeface="Arial"/>
                <a:ea typeface="MS Mincho"/>
                <a:cs typeface="Arial"/>
              </a:rPr>
              <a:t> </a:t>
            </a:r>
            <a:endParaRPr lang="de-DE" sz="1000" b="0" dirty="0">
              <a:solidFill>
                <a:schemeClr val="tx1"/>
              </a:solidFill>
              <a:effectLst/>
              <a:latin typeface="Arial" panose="020B0604020202020204" pitchFamily="34" charset="0"/>
              <a:ea typeface="MS Mincho" panose="02020609040205080304" pitchFamily="49" charset="-128"/>
              <a:cs typeface="Arial" panose="020B0604020202020204" pitchFamily="34" charset="0"/>
            </a:endParaRPr>
          </a:p>
          <a:p>
            <a:pPr marL="267970" lvl="0" indent="-267970">
              <a:lnSpc>
                <a:spcPts val="1600"/>
              </a:lnSpc>
              <a:spcAft>
                <a:spcPts val="800"/>
              </a:spcAft>
              <a:buFont typeface="+mj-lt"/>
              <a:buAutoNum type="arabicPeriod" startAt="3"/>
            </a:pPr>
            <a:r>
              <a:rPr lang="de-DE" sz="1000" dirty="0">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Geht dann zum </a:t>
            </a:r>
            <a:r>
              <a:rPr lang="de-DE" sz="1000" dirty="0">
                <a:effectLst/>
                <a:latin typeface="Arial" panose="020B0604020202020204" pitchFamily="34" charset="0"/>
                <a:ea typeface="MS Mincho" panose="02020609040205080304" pitchFamily="49" charset="-128"/>
                <a:cs typeface="Times New Roman" panose="02020603050405020304" pitchFamily="18" charset="0"/>
              </a:rPr>
              <a:t>nächsten Wirkungsziel </a:t>
            </a:r>
            <a:r>
              <a:rPr lang="de-DE" sz="1000" dirty="0">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über.</a:t>
            </a:r>
            <a:br>
              <a:rPr lang="de-DE" sz="1000" b="0" dirty="0">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br>
            <a:r>
              <a:rPr lang="de-DE" sz="1000" b="0" i="1" u="none" strike="noStrike" baseline="0">
                <a:solidFill>
                  <a:srgbClr val="000000"/>
                </a:solidFill>
              </a:rPr>
              <a:t>»</a:t>
            </a:r>
            <a:r>
              <a:rPr lang="de-DE" sz="1000" i="1" u="none" strike="noStrike" baseline="0">
                <a:solidFill>
                  <a:srgbClr val="000000"/>
                </a:solidFill>
                <a:latin typeface="Arial"/>
                <a:cs typeface="Arial"/>
              </a:rPr>
              <a:t> </a:t>
            </a:r>
            <a:r>
              <a:rPr lang="de-DE" sz="1000" b="0" i="1" dirty="0">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Es kann sein, dass sich Maßnahmen doppeln – also dass eine Maßnahme zur Erreichung mehrerer Wirkungsziele beiträgt.</a:t>
            </a:r>
            <a:br>
              <a:rPr lang="de-DE" sz="1000" b="0" i="1">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br>
            <a:r>
              <a:rPr lang="de-DE" sz="1000" b="0" i="1">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  </a:t>
            </a:r>
            <a:r>
              <a:rPr lang="de-DE" sz="1000" b="0" i="1" dirty="0">
                <a:solidFill>
                  <a:schemeClr val="tx1"/>
                </a:solidFill>
                <a:effectLst/>
                <a:latin typeface="Arial" panose="020B0604020202020204" pitchFamily="34" charset="0"/>
                <a:ea typeface="MS Mincho" panose="02020609040205080304" pitchFamily="49" charset="-128"/>
                <a:cs typeface="Times New Roman" panose="02020603050405020304" pitchFamily="18" charset="0"/>
              </a:rPr>
              <a:t> Diese Maßnahmen sind für Euer Projekt also besonders hilfreich und sollten möglichst als erstes umgesetzt werden.</a:t>
            </a:r>
            <a:endParaRPr lang="de-DE" sz="1000" b="0" i="1" dirty="0">
              <a:solidFill>
                <a:schemeClr val="tx1"/>
              </a:solidFill>
              <a:cs typeface="Arial"/>
            </a:endParaRPr>
          </a:p>
          <a:p>
            <a:pPr>
              <a:lnSpc>
                <a:spcPts val="1600"/>
              </a:lnSpc>
            </a:pPr>
            <a:endParaRPr lang="de-DE" sz="1000" dirty="0"/>
          </a:p>
        </p:txBody>
      </p:sp>
      <p:sp>
        <p:nvSpPr>
          <p:cNvPr id="9" name="Foliennummernplatzhalter 8">
            <a:extLst>
              <a:ext uri="{FF2B5EF4-FFF2-40B4-BE49-F238E27FC236}">
                <a16:creationId xmlns:a16="http://schemas.microsoft.com/office/drawing/2014/main" id="{67C4E196-C9D4-C94D-1414-71BA65CA866C}"/>
              </a:ext>
            </a:extLst>
          </p:cNvPr>
          <p:cNvSpPr>
            <a:spLocks noGrp="1"/>
          </p:cNvSpPr>
          <p:nvPr>
            <p:ph type="sldNum" sz="quarter" idx="12"/>
          </p:nvPr>
        </p:nvSpPr>
        <p:spPr/>
        <p:txBody>
          <a:bodyPr/>
          <a:lstStyle/>
          <a:p>
            <a:fld id="{EADB90F9-9C8B-4738-A50E-8F04301A8C13}" type="slidenum">
              <a:rPr lang="de-DE" smtClean="0"/>
              <a:t>28</a:t>
            </a:fld>
            <a:endParaRPr lang="de-DE"/>
          </a:p>
        </p:txBody>
      </p:sp>
      <p:sp>
        <p:nvSpPr>
          <p:cNvPr id="3" name="Fußzeilenplatzhalter 2">
            <a:extLst>
              <a:ext uri="{FF2B5EF4-FFF2-40B4-BE49-F238E27FC236}">
                <a16:creationId xmlns:a16="http://schemas.microsoft.com/office/drawing/2014/main" id="{8330CD9A-23F7-BB25-3946-84413569850C}"/>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4054174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C79F67-9547-D0B7-EE70-ED712BAFD803}"/>
              </a:ext>
            </a:extLst>
          </p:cNvPr>
          <p:cNvSpPr>
            <a:spLocks noGrp="1"/>
          </p:cNvSpPr>
          <p:nvPr>
            <p:ph type="title"/>
          </p:nvPr>
        </p:nvSpPr>
        <p:spPr>
          <a:xfrm>
            <a:off x="431992" y="571308"/>
            <a:ext cx="8555891" cy="589318"/>
          </a:xfrm>
        </p:spPr>
        <p:txBody>
          <a:bodyPr/>
          <a:lstStyle/>
          <a:p>
            <a:r>
              <a:rPr lang="de-DE" sz="1800" dirty="0"/>
              <a:t>Strategieplan – Vorlage </a:t>
            </a:r>
          </a:p>
        </p:txBody>
      </p:sp>
      <p:sp>
        <p:nvSpPr>
          <p:cNvPr id="4" name="Fußzeilenplatzhalter 3">
            <a:extLst>
              <a:ext uri="{FF2B5EF4-FFF2-40B4-BE49-F238E27FC236}">
                <a16:creationId xmlns:a16="http://schemas.microsoft.com/office/drawing/2014/main" id="{2F2B6E73-A2F5-A3F7-B15B-5C665F3C78BF}"/>
              </a:ext>
            </a:extLst>
          </p:cNvPr>
          <p:cNvSpPr>
            <a:spLocks noGrp="1"/>
          </p:cNvSpPr>
          <p:nvPr>
            <p:ph type="ftr" sz="quarter" idx="11"/>
          </p:nvPr>
        </p:nvSpPr>
        <p:spPr/>
        <p:txBody>
          <a:bodyPr/>
          <a:lstStyle/>
          <a:p>
            <a:r>
              <a:rPr lang="de-DE"/>
              <a:t>Methodensammlung Projektplanung</a:t>
            </a:r>
          </a:p>
        </p:txBody>
      </p:sp>
      <p:sp>
        <p:nvSpPr>
          <p:cNvPr id="5" name="Foliennummernplatzhalter 4">
            <a:extLst>
              <a:ext uri="{FF2B5EF4-FFF2-40B4-BE49-F238E27FC236}">
                <a16:creationId xmlns:a16="http://schemas.microsoft.com/office/drawing/2014/main" id="{E2A1A7D2-9099-E326-9ABA-DDA2D07DB8AC}"/>
              </a:ext>
            </a:extLst>
          </p:cNvPr>
          <p:cNvSpPr>
            <a:spLocks noGrp="1"/>
          </p:cNvSpPr>
          <p:nvPr>
            <p:ph type="sldNum" sz="quarter" idx="12"/>
          </p:nvPr>
        </p:nvSpPr>
        <p:spPr/>
        <p:txBody>
          <a:bodyPr/>
          <a:lstStyle/>
          <a:p>
            <a:fld id="{EADB90F9-9C8B-4738-A50E-8F04301A8C13}" type="slidenum">
              <a:rPr lang="de-DE" smtClean="0"/>
              <a:t>29</a:t>
            </a:fld>
            <a:endParaRPr lang="de-DE"/>
          </a:p>
        </p:txBody>
      </p:sp>
      <p:graphicFrame>
        <p:nvGraphicFramePr>
          <p:cNvPr id="6" name="Tabelle 6">
            <a:extLst>
              <a:ext uri="{FF2B5EF4-FFF2-40B4-BE49-F238E27FC236}">
                <a16:creationId xmlns:a16="http://schemas.microsoft.com/office/drawing/2014/main" id="{C437B67C-8D47-391F-558A-8D9ADF901FE8}"/>
              </a:ext>
            </a:extLst>
          </p:cNvPr>
          <p:cNvGraphicFramePr>
            <a:graphicFrameLocks/>
          </p:cNvGraphicFramePr>
          <p:nvPr>
            <p:extLst>
              <p:ext uri="{D42A27DB-BD31-4B8C-83A1-F6EECF244321}">
                <p14:modId xmlns:p14="http://schemas.microsoft.com/office/powerpoint/2010/main" val="2066549914"/>
              </p:ext>
            </p:extLst>
          </p:nvPr>
        </p:nvGraphicFramePr>
        <p:xfrm>
          <a:off x="409496" y="1137669"/>
          <a:ext cx="8060272" cy="3571240"/>
        </p:xfrm>
        <a:graphic>
          <a:graphicData uri="http://schemas.openxmlformats.org/drawingml/2006/table">
            <a:tbl>
              <a:tblPr firstCol="1" bandRow="1">
                <a:tableStyleId>{5C22544A-7EE6-4342-B048-85BDC9FD1C3A}</a:tableStyleId>
              </a:tblPr>
              <a:tblGrid>
                <a:gridCol w="2015068">
                  <a:extLst>
                    <a:ext uri="{9D8B030D-6E8A-4147-A177-3AD203B41FA5}">
                      <a16:colId xmlns:a16="http://schemas.microsoft.com/office/drawing/2014/main" val="1702496045"/>
                    </a:ext>
                  </a:extLst>
                </a:gridCol>
                <a:gridCol w="2015068">
                  <a:extLst>
                    <a:ext uri="{9D8B030D-6E8A-4147-A177-3AD203B41FA5}">
                      <a16:colId xmlns:a16="http://schemas.microsoft.com/office/drawing/2014/main" val="1559551357"/>
                    </a:ext>
                  </a:extLst>
                </a:gridCol>
                <a:gridCol w="2015068">
                  <a:extLst>
                    <a:ext uri="{9D8B030D-6E8A-4147-A177-3AD203B41FA5}">
                      <a16:colId xmlns:a16="http://schemas.microsoft.com/office/drawing/2014/main" val="4075417457"/>
                    </a:ext>
                  </a:extLst>
                </a:gridCol>
                <a:gridCol w="2015068">
                  <a:extLst>
                    <a:ext uri="{9D8B030D-6E8A-4147-A177-3AD203B41FA5}">
                      <a16:colId xmlns:a16="http://schemas.microsoft.com/office/drawing/2014/main" val="2834034216"/>
                    </a:ext>
                  </a:extLst>
                </a:gridCol>
              </a:tblGrid>
              <a:tr h="370840">
                <a:tc gridSpan="4">
                  <a:txBody>
                    <a:bodyPr/>
                    <a:lstStyle/>
                    <a:p>
                      <a:r>
                        <a:rPr lang="de-DE" sz="1200" i="1" dirty="0">
                          <a:solidFill>
                            <a:schemeClr val="tx1"/>
                          </a:solidFill>
                        </a:rPr>
                        <a:t>Wirkungsziel: …</a:t>
                      </a:r>
                    </a:p>
                  </a:txBody>
                  <a:tcPr>
                    <a:lnR w="12700" cap="flat" cmpd="sng" algn="ctr">
                      <a:solidFill>
                        <a:schemeClr val="accent1"/>
                      </a:solidFill>
                      <a:prstDash val="solid"/>
                      <a:round/>
                      <a:headEnd type="none" w="med" len="med"/>
                      <a:tailEnd type="none" w="med" len="med"/>
                    </a:lnR>
                    <a:solidFill>
                      <a:schemeClr val="accent1"/>
                    </a:solidFill>
                  </a:tcPr>
                </a:tc>
                <a:tc hMerge="1">
                  <a:txBody>
                    <a:bodyPr/>
                    <a:lstStyle/>
                    <a:p>
                      <a:endParaRPr lang="de-DE" sz="1200" b="1" dirty="0">
                        <a:solidFill>
                          <a:schemeClr val="bg1"/>
                        </a:solidFill>
                      </a:endParaRPr>
                    </a:p>
                  </a:txBody>
                  <a:tcPr>
                    <a:solidFill>
                      <a:schemeClr val="accent3"/>
                    </a:solidFill>
                  </a:tcPr>
                </a:tc>
                <a:tc hMerge="1">
                  <a:txBody>
                    <a:bodyPr/>
                    <a:lstStyle/>
                    <a:p>
                      <a:endParaRPr lang="de-DE" sz="1200" b="1" dirty="0">
                        <a:solidFill>
                          <a:schemeClr val="bg1"/>
                        </a:solidFill>
                      </a:endParaRPr>
                    </a:p>
                  </a:txBody>
                  <a:tcPr>
                    <a:solidFill>
                      <a:schemeClr val="accent3"/>
                    </a:solidFill>
                  </a:tcPr>
                </a:tc>
                <a:tc hMerge="1">
                  <a:txBody>
                    <a:bodyPr/>
                    <a:lstStyle/>
                    <a:p>
                      <a:endParaRPr lang="de-DE" sz="1200" b="1" dirty="0">
                        <a:solidFill>
                          <a:schemeClr val="bg1"/>
                        </a:solidFill>
                      </a:endParaRPr>
                    </a:p>
                  </a:txBody>
                  <a:tcPr>
                    <a:lnR w="12700" cap="flat" cmpd="sng" algn="ctr">
                      <a:solidFill>
                        <a:schemeClr val="accent3"/>
                      </a:solidFill>
                      <a:prstDash val="solid"/>
                      <a:round/>
                      <a:headEnd type="none" w="med" len="med"/>
                      <a:tailEnd type="none" w="med" len="med"/>
                    </a:lnR>
                    <a:solidFill>
                      <a:schemeClr val="accent3"/>
                    </a:solidFill>
                  </a:tcPr>
                </a:tc>
                <a:extLst>
                  <a:ext uri="{0D108BD9-81ED-4DB2-BD59-A6C34878D82A}">
                    <a16:rowId xmlns:a16="http://schemas.microsoft.com/office/drawing/2014/main" val="125906926"/>
                  </a:ext>
                </a:extLst>
              </a:tr>
              <a:tr h="370840">
                <a:tc>
                  <a:txBody>
                    <a:bodyPr/>
                    <a:lstStyle/>
                    <a:p>
                      <a:endParaRPr lang="de-DE" sz="1200" i="1">
                        <a:solidFill>
                          <a:schemeClr val="bg1"/>
                        </a:solidFill>
                      </a:endParaRPr>
                    </a:p>
                    <a:p>
                      <a:endParaRPr lang="de-DE" sz="1200" i="1">
                        <a:solidFill>
                          <a:schemeClr val="bg1"/>
                        </a:solidFill>
                      </a:endParaRPr>
                    </a:p>
                    <a:p>
                      <a:endParaRPr lang="de-DE" sz="1200" i="1">
                        <a:solidFill>
                          <a:schemeClr val="bg1"/>
                        </a:solidFill>
                      </a:endParaRPr>
                    </a:p>
                  </a:txBody>
                  <a:tcPr>
                    <a:solidFill>
                      <a:schemeClr val="accent3"/>
                    </a:solidFill>
                  </a:tcPr>
                </a:tc>
                <a:tc>
                  <a:txBody>
                    <a:bodyPr/>
                    <a:lstStyle/>
                    <a:p>
                      <a:r>
                        <a:rPr lang="de-DE" sz="1200" b="1" dirty="0">
                          <a:solidFill>
                            <a:schemeClr val="bg1"/>
                          </a:solidFill>
                        </a:rPr>
                        <a:t>kausale/direkte Aktivitäten</a:t>
                      </a:r>
                    </a:p>
                  </a:txBody>
                  <a:tcPr>
                    <a:solidFill>
                      <a:schemeClr val="accent3"/>
                    </a:solidFill>
                  </a:tcPr>
                </a:tc>
                <a:tc>
                  <a:txBody>
                    <a:bodyPr/>
                    <a:lstStyle/>
                    <a:p>
                      <a:r>
                        <a:rPr lang="de-DE" sz="1200" b="1">
                          <a:solidFill>
                            <a:schemeClr val="bg1"/>
                          </a:solidFill>
                        </a:rPr>
                        <a:t>Überzeugungs-strategien</a:t>
                      </a:r>
                    </a:p>
                  </a:txBody>
                  <a:tcPr>
                    <a:solidFill>
                      <a:schemeClr val="accent3"/>
                    </a:solidFill>
                  </a:tcPr>
                </a:tc>
                <a:tc>
                  <a:txBody>
                    <a:bodyPr/>
                    <a:lstStyle/>
                    <a:p>
                      <a:r>
                        <a:rPr lang="de-DE" sz="1200" b="1">
                          <a:solidFill>
                            <a:schemeClr val="bg1"/>
                          </a:solidFill>
                        </a:rPr>
                        <a:t>Unterstützende Strategien</a:t>
                      </a:r>
                    </a:p>
                  </a:txBody>
                  <a:tcPr>
                    <a:lnR w="12700" cap="flat" cmpd="sng" algn="ctr">
                      <a:solidFill>
                        <a:schemeClr val="accent3"/>
                      </a:solidFill>
                      <a:prstDash val="solid"/>
                      <a:round/>
                      <a:headEnd type="none" w="med" len="med"/>
                      <a:tailEnd type="none" w="med" len="med"/>
                    </a:lnR>
                    <a:solidFill>
                      <a:schemeClr val="accent3"/>
                    </a:solidFill>
                  </a:tcPr>
                </a:tc>
                <a:extLst>
                  <a:ext uri="{0D108BD9-81ED-4DB2-BD59-A6C34878D82A}">
                    <a16:rowId xmlns:a16="http://schemas.microsoft.com/office/drawing/2014/main" val="2627170111"/>
                  </a:ext>
                </a:extLst>
              </a:tr>
              <a:tr h="370840">
                <a:tc>
                  <a:txBody>
                    <a:bodyPr/>
                    <a:lstStyle/>
                    <a:p>
                      <a:r>
                        <a:rPr lang="de-DE" sz="1200" dirty="0">
                          <a:solidFill>
                            <a:schemeClr val="tx1"/>
                          </a:solidFill>
                        </a:rPr>
                        <a:t>bei Zielgruppe</a:t>
                      </a:r>
                    </a:p>
                  </a:txBody>
                  <a:tcPr>
                    <a:solidFill>
                      <a:schemeClr val="accent3">
                        <a:lumMod val="60000"/>
                        <a:lumOff val="40000"/>
                      </a:schemeClr>
                    </a:solidFill>
                  </a:tcPr>
                </a:tc>
                <a:tc>
                  <a:txBody>
                    <a:bodyPr/>
                    <a:lstStyle/>
                    <a:p>
                      <a:pPr marL="0" indent="0">
                        <a:buFont typeface="Arial" panose="020B0604020202020204" pitchFamily="34" charset="0"/>
                        <a:buNone/>
                      </a:pPr>
                      <a:r>
                        <a:rPr lang="de-DE" sz="1200">
                          <a:solidFill>
                            <a:sysClr val="windowText" lastClr="000000"/>
                          </a:solidFill>
                        </a:rPr>
                        <a:t>erzeugen einen konkreten Output/Ergebnis</a:t>
                      </a:r>
                    </a:p>
                    <a:p>
                      <a:pPr marL="0" indent="0">
                        <a:buFont typeface="Arial" panose="020B0604020202020204" pitchFamily="34" charset="0"/>
                        <a:buNone/>
                      </a:pPr>
                      <a:endParaRPr lang="de-DE" sz="1200">
                        <a:solidFill>
                          <a:sysClr val="windowText" lastClr="000000"/>
                        </a:solidFill>
                      </a:endParaRPr>
                    </a:p>
                    <a:p>
                      <a:pPr marL="0" indent="0">
                        <a:buFont typeface="Arial" panose="020B0604020202020204" pitchFamily="34" charset="0"/>
                        <a:buNone/>
                      </a:pPr>
                      <a:r>
                        <a:rPr lang="de-DE" sz="1200" i="1">
                          <a:solidFill>
                            <a:sysClr val="windowText" lastClr="000000"/>
                          </a:solidFill>
                        </a:rPr>
                        <a:t>z. B. Sachmittel zur Verfügung stellen</a:t>
                      </a:r>
                    </a:p>
                  </a:txBody>
                  <a:tcPr>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noFill/>
                  </a:tcPr>
                </a:tc>
                <a:tc>
                  <a:txBody>
                    <a:bodyPr/>
                    <a:lstStyle/>
                    <a:p>
                      <a:pPr marL="0" indent="0">
                        <a:buFont typeface="Arial" panose="020B0604020202020204" pitchFamily="34" charset="0"/>
                        <a:buNone/>
                      </a:pPr>
                      <a:r>
                        <a:rPr lang="de-DE" sz="1200">
                          <a:solidFill>
                            <a:sysClr val="windowText" lastClr="000000"/>
                          </a:solidFill>
                        </a:rPr>
                        <a:t>fördern neue Denkansätze oder Fähigkeiten</a:t>
                      </a:r>
                    </a:p>
                    <a:p>
                      <a:pPr marL="0" indent="0">
                        <a:buFont typeface="Arial" panose="020B0604020202020204" pitchFamily="34" charset="0"/>
                        <a:buNone/>
                      </a:pPr>
                      <a:endParaRPr lang="de-DE" sz="1200">
                        <a:solidFill>
                          <a:sysClr val="windowText" lastClr="000000"/>
                        </a:solidFill>
                      </a:endParaRPr>
                    </a:p>
                    <a:p>
                      <a:pPr marL="0" indent="0">
                        <a:buFont typeface="Arial" panose="020B0604020202020204" pitchFamily="34" charset="0"/>
                        <a:buNone/>
                      </a:pPr>
                      <a:r>
                        <a:rPr lang="de-DE" sz="1200" i="1">
                          <a:solidFill>
                            <a:sysClr val="windowText" lastClr="000000"/>
                          </a:solidFill>
                        </a:rPr>
                        <a:t>z. B. Qualifizierungen, Trainings</a:t>
                      </a: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noFill/>
                  </a:tcPr>
                </a:tc>
                <a:tc>
                  <a:txBody>
                    <a:bodyPr/>
                    <a:lstStyle/>
                    <a:p>
                      <a:pPr marL="0" indent="0">
                        <a:buFont typeface="Arial" panose="020B0604020202020204" pitchFamily="34" charset="0"/>
                        <a:buNone/>
                      </a:pPr>
                      <a:r>
                        <a:rPr lang="de-DE" sz="1200">
                          <a:solidFill>
                            <a:sysClr val="windowText" lastClr="000000"/>
                          </a:solidFill>
                        </a:rPr>
                        <a:t>Unterstützungsnetzwerk aufbauen, Mentoren, fördern selbstständige Umsetzung</a:t>
                      </a:r>
                    </a:p>
                    <a:p>
                      <a:pPr marL="0" indent="0">
                        <a:buFont typeface="Arial" panose="020B0604020202020204" pitchFamily="34" charset="0"/>
                        <a:buNone/>
                      </a:pPr>
                      <a:endParaRPr lang="de-DE" sz="1200">
                        <a:solidFill>
                          <a:sysClr val="windowText" lastClr="000000"/>
                        </a:solidFill>
                      </a:endParaRPr>
                    </a:p>
                    <a:p>
                      <a:r>
                        <a:rPr lang="de-DE" sz="1200" i="1">
                          <a:solidFill>
                            <a:sysClr val="windowText" lastClr="000000"/>
                          </a:solidFill>
                        </a:rPr>
                        <a:t>z. B. Experten/Beratung</a:t>
                      </a: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noFill/>
                  </a:tcPr>
                </a:tc>
                <a:extLst>
                  <a:ext uri="{0D108BD9-81ED-4DB2-BD59-A6C34878D82A}">
                    <a16:rowId xmlns:a16="http://schemas.microsoft.com/office/drawing/2014/main" val="2775193527"/>
                  </a:ext>
                </a:extLst>
              </a:tr>
              <a:tr h="370840">
                <a:tc>
                  <a:txBody>
                    <a:bodyPr/>
                    <a:lstStyle/>
                    <a:p>
                      <a:r>
                        <a:rPr lang="de-DE" sz="1200">
                          <a:solidFill>
                            <a:schemeClr val="tx1"/>
                          </a:solidFill>
                        </a:rPr>
                        <a:t>im Umfeld/Kontext</a:t>
                      </a:r>
                    </a:p>
                  </a:txBody>
                  <a:tcPr>
                    <a:lnB w="12700" cap="flat" cmpd="sng" algn="ctr">
                      <a:solidFill>
                        <a:schemeClr val="accent4"/>
                      </a:solidFill>
                      <a:prstDash val="solid"/>
                      <a:round/>
                      <a:headEnd type="none" w="med" len="med"/>
                      <a:tailEnd type="none" w="med" len="med"/>
                    </a:lnB>
                    <a:solidFill>
                      <a:schemeClr val="accent3">
                        <a:lumMod val="60000"/>
                        <a:lumOff val="40000"/>
                      </a:schemeClr>
                    </a:solidFill>
                  </a:tcPr>
                </a:tc>
                <a:tc>
                  <a:txBody>
                    <a:bodyPr/>
                    <a:lstStyle/>
                    <a:p>
                      <a:pPr marL="0" indent="0">
                        <a:buFont typeface="Arial" panose="020B0604020202020204" pitchFamily="34" charset="0"/>
                        <a:buNone/>
                      </a:pPr>
                      <a:r>
                        <a:rPr lang="de-DE" sz="1200">
                          <a:solidFill>
                            <a:sysClr val="windowText" lastClr="000000"/>
                          </a:solidFill>
                        </a:rPr>
                        <a:t>Veränderungen des (politischen) Umfelds /</a:t>
                      </a:r>
                      <a:br>
                        <a:rPr lang="de-DE" sz="1200">
                          <a:solidFill>
                            <a:sysClr val="windowText" lastClr="000000"/>
                          </a:solidFill>
                        </a:rPr>
                      </a:br>
                      <a:r>
                        <a:rPr lang="de-DE" sz="1200">
                          <a:solidFill>
                            <a:sysClr val="windowText" lastClr="000000"/>
                          </a:solidFill>
                        </a:rPr>
                        <a:t>Anreize, Richtlinien, Regeln</a:t>
                      </a:r>
                    </a:p>
                    <a:p>
                      <a:pPr marL="0" indent="0">
                        <a:buFont typeface="Arial" panose="020B0604020202020204" pitchFamily="34" charset="0"/>
                        <a:buNone/>
                      </a:pPr>
                      <a:endParaRPr lang="de-DE" sz="1200">
                        <a:solidFill>
                          <a:sysClr val="windowText" lastClr="000000"/>
                        </a:solidFill>
                      </a:endParaRPr>
                    </a:p>
                    <a:p>
                      <a:r>
                        <a:rPr lang="de-DE" sz="1200" i="1">
                          <a:solidFill>
                            <a:sysClr val="windowText" lastClr="000000"/>
                          </a:solidFill>
                        </a:rPr>
                        <a:t>z. B. Internetzugang, Gesetzte</a:t>
                      </a:r>
                    </a:p>
                  </a:txBody>
                  <a:tcPr>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marL="0" indent="0">
                        <a:buFont typeface="Arial" panose="020B0604020202020204" pitchFamily="34" charset="0"/>
                        <a:buNone/>
                      </a:pPr>
                      <a:r>
                        <a:rPr lang="de-DE" sz="1200">
                          <a:solidFill>
                            <a:sysClr val="windowText" lastClr="000000"/>
                          </a:solidFill>
                        </a:rPr>
                        <a:t>Informationen einem breiten Publikum zugänglich machen</a:t>
                      </a:r>
                    </a:p>
                    <a:p>
                      <a:pPr marL="0" indent="0">
                        <a:buFont typeface="Arial" panose="020B0604020202020204" pitchFamily="34" charset="0"/>
                        <a:buNone/>
                      </a:pPr>
                      <a:endParaRPr lang="de-DE" sz="1200">
                        <a:solidFill>
                          <a:sysClr val="windowText" lastClr="000000"/>
                        </a:solidFill>
                      </a:endParaRPr>
                    </a:p>
                    <a:p>
                      <a:pPr marL="0" indent="0">
                        <a:buFont typeface="Arial" panose="020B0604020202020204" pitchFamily="34" charset="0"/>
                        <a:buNone/>
                      </a:pPr>
                      <a:r>
                        <a:rPr lang="de-DE" sz="1200" i="1">
                          <a:solidFill>
                            <a:sysClr val="windowText" lastClr="000000"/>
                          </a:solidFill>
                        </a:rPr>
                        <a:t>z. B. Radio, Konferenzen, Veröffentlichungen</a:t>
                      </a: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marL="0" indent="0">
                        <a:buFont typeface="Arial" panose="020B0604020202020204" pitchFamily="34" charset="0"/>
                        <a:buNone/>
                      </a:pPr>
                      <a:r>
                        <a:rPr lang="de-DE" sz="1200" dirty="0">
                          <a:solidFill>
                            <a:sysClr val="windowText" lastClr="000000"/>
                          </a:solidFill>
                        </a:rPr>
                        <a:t>Gegenseitige Unterstützung oder Vernetzung  verschiedener Stakeholder</a:t>
                      </a:r>
                    </a:p>
                    <a:p>
                      <a:pPr marL="0" indent="0">
                        <a:buFont typeface="Arial" panose="020B0604020202020204" pitchFamily="34" charset="0"/>
                        <a:buNone/>
                      </a:pPr>
                      <a:endParaRPr lang="de-DE" sz="1200" dirty="0">
                        <a:solidFill>
                          <a:sysClr val="windowText" lastClr="000000"/>
                        </a:solidFill>
                      </a:endParaRPr>
                    </a:p>
                    <a:p>
                      <a:pPr marL="0" indent="0">
                        <a:buFont typeface="Arial" panose="020B0604020202020204" pitchFamily="34" charset="0"/>
                        <a:buNone/>
                      </a:pPr>
                      <a:r>
                        <a:rPr lang="de-DE" sz="1200" i="1" dirty="0">
                          <a:solidFill>
                            <a:sysClr val="windowText" lastClr="000000"/>
                          </a:solidFill>
                        </a:rPr>
                        <a:t>z. B. Forschungsnetzwerk</a:t>
                      </a: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extLst>
                  <a:ext uri="{0D108BD9-81ED-4DB2-BD59-A6C34878D82A}">
                    <a16:rowId xmlns:a16="http://schemas.microsoft.com/office/drawing/2014/main" val="208836810"/>
                  </a:ext>
                </a:extLst>
              </a:tr>
            </a:tbl>
          </a:graphicData>
        </a:graphic>
      </p:graphicFrame>
      <p:sp>
        <p:nvSpPr>
          <p:cNvPr id="7" name="Textfeld 6">
            <a:extLst>
              <a:ext uri="{FF2B5EF4-FFF2-40B4-BE49-F238E27FC236}">
                <a16:creationId xmlns:a16="http://schemas.microsoft.com/office/drawing/2014/main" id="{3FE05F99-C697-4936-782E-26F56C7A0AB0}"/>
              </a:ext>
            </a:extLst>
          </p:cNvPr>
          <p:cNvSpPr txBox="1"/>
          <p:nvPr/>
        </p:nvSpPr>
        <p:spPr>
          <a:xfrm>
            <a:off x="717716" y="1494898"/>
            <a:ext cx="1736504" cy="646331"/>
          </a:xfrm>
          <a:prstGeom prst="rect">
            <a:avLst/>
          </a:prstGeom>
          <a:noFill/>
        </p:spPr>
        <p:txBody>
          <a:bodyPr wrap="square" rtlCol="0">
            <a:spAutoFit/>
          </a:bodyPr>
          <a:lstStyle/>
          <a:p>
            <a:pPr algn="r"/>
            <a:r>
              <a:rPr lang="de-DE" sz="1200">
                <a:solidFill>
                  <a:schemeClr val="bg1"/>
                </a:solidFill>
              </a:rPr>
              <a:t>Art der Maßnahmen (Strategie)</a:t>
            </a:r>
          </a:p>
          <a:p>
            <a:pPr algn="r"/>
            <a:endParaRPr lang="de-DE" sz="1200">
              <a:solidFill>
                <a:schemeClr val="bg1"/>
              </a:solidFill>
            </a:endParaRPr>
          </a:p>
        </p:txBody>
      </p:sp>
      <p:sp>
        <p:nvSpPr>
          <p:cNvPr id="8" name="Rechtwinkliges Dreieck 7">
            <a:extLst>
              <a:ext uri="{FF2B5EF4-FFF2-40B4-BE49-F238E27FC236}">
                <a16:creationId xmlns:a16="http://schemas.microsoft.com/office/drawing/2014/main" id="{57C4A19C-E4E0-20F9-5BDD-E5E30696C699}"/>
              </a:ext>
            </a:extLst>
          </p:cNvPr>
          <p:cNvSpPr/>
          <p:nvPr/>
        </p:nvSpPr>
        <p:spPr>
          <a:xfrm>
            <a:off x="418042" y="1518537"/>
            <a:ext cx="1995183" cy="621000"/>
          </a:xfrm>
          <a:prstGeom prst="rtTriangle">
            <a:avLst/>
          </a:prstGeom>
          <a:solidFill>
            <a:schemeClr val="accent3">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Textfeld 8">
            <a:extLst>
              <a:ext uri="{FF2B5EF4-FFF2-40B4-BE49-F238E27FC236}">
                <a16:creationId xmlns:a16="http://schemas.microsoft.com/office/drawing/2014/main" id="{12FD2C17-8331-D958-25DB-4F0912EFC6C1}"/>
              </a:ext>
            </a:extLst>
          </p:cNvPr>
          <p:cNvSpPr txBox="1"/>
          <p:nvPr/>
        </p:nvSpPr>
        <p:spPr>
          <a:xfrm>
            <a:off x="379016" y="1701720"/>
            <a:ext cx="1537982" cy="461665"/>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200"/>
              <a:t>Maßnahmen</a:t>
            </a:r>
            <a:br>
              <a:rPr lang="de-DE" sz="1200"/>
            </a:br>
            <a:r>
              <a:rPr lang="de-DE" sz="1200"/>
              <a:t>für Veränderung …</a:t>
            </a:r>
          </a:p>
        </p:txBody>
      </p:sp>
    </p:spTree>
    <p:extLst>
      <p:ext uri="{BB962C8B-B14F-4D97-AF65-F5344CB8AC3E}">
        <p14:creationId xmlns:p14="http://schemas.microsoft.com/office/powerpoint/2010/main" val="1558420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1800" dirty="0"/>
              <a:t>Problembaum – Anleitung  (1/2)</a:t>
            </a:r>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p:txBody>
          <a:bodyPr/>
          <a:lstStyle/>
          <a:p>
            <a:pPr marL="177800" indent="-177800">
              <a:buFont typeface="+mj-lt"/>
              <a:buAutoNum type="arabicPeriod"/>
            </a:pPr>
            <a:r>
              <a:rPr lang="de-DE" sz="1000" i="0" u="none" strike="noStrike" baseline="0" dirty="0">
                <a:solidFill>
                  <a:srgbClr val="000000"/>
                </a:solidFill>
              </a:rPr>
              <a:t>Was ist das </a:t>
            </a:r>
            <a:r>
              <a:rPr lang="de-DE" sz="1000" b="1" i="0" u="none" strike="noStrike" baseline="0" dirty="0"/>
              <a:t>Kernproblem? (10‘) </a:t>
            </a:r>
          </a:p>
          <a:p>
            <a:pPr marL="357188" indent="-179388"/>
            <a:r>
              <a:rPr lang="de-DE" sz="1000" b="0" i="0" u="none" strike="noStrike" baseline="0" dirty="0">
                <a:solidFill>
                  <a:srgbClr val="000000"/>
                </a:solidFill>
              </a:rPr>
              <a:t>1.1.   Individuelles Brainstorming </a:t>
            </a:r>
          </a:p>
          <a:p>
            <a:pPr marL="357188" indent="-179388"/>
            <a:r>
              <a:rPr lang="de-DE" sz="1000" b="0" i="0" u="none" strike="noStrike" baseline="0" dirty="0">
                <a:solidFill>
                  <a:srgbClr val="000000"/>
                </a:solidFill>
              </a:rPr>
              <a:t>1.2.   Vorstellung und Entscheidung fällen (Wenn kein Konsens besteht, </a:t>
            </a:r>
            <a:br>
              <a:rPr lang="de-DE" sz="1000" b="0" i="0" u="none" strike="noStrike" baseline="0" dirty="0">
                <a:solidFill>
                  <a:srgbClr val="000000"/>
                </a:solidFill>
              </a:rPr>
            </a:br>
            <a:r>
              <a:rPr lang="de-DE" sz="1000" b="0" i="0" u="none" strike="noStrike" baseline="0" dirty="0">
                <a:solidFill>
                  <a:srgbClr val="000000"/>
                </a:solidFill>
              </a:rPr>
              <a:t>    könnt ihr auch abstimmen) </a:t>
            </a:r>
            <a:br>
              <a:rPr lang="de-DE" sz="1000" b="0" i="0" u="none" strike="noStrike" baseline="0" dirty="0">
                <a:solidFill>
                  <a:srgbClr val="000000"/>
                </a:solidFill>
              </a:rPr>
            </a:br>
            <a:r>
              <a:rPr lang="de-DE" sz="1000" b="0" i="0" u="none" strike="noStrike" baseline="0" dirty="0">
                <a:solidFill>
                  <a:srgbClr val="000000"/>
                </a:solidFill>
              </a:rPr>
              <a:t>    </a:t>
            </a:r>
            <a:r>
              <a:rPr lang="de-DE" sz="1000" b="0" i="1" u="none" strike="noStrike" baseline="0" dirty="0">
                <a:solidFill>
                  <a:srgbClr val="000000"/>
                </a:solidFill>
              </a:rPr>
              <a:t>» Kernproblem in die Mitte der Vorlage </a:t>
            </a:r>
          </a:p>
          <a:p>
            <a:pPr marL="177800" indent="-177800">
              <a:tabLst>
                <a:tab pos="269875" algn="l"/>
              </a:tabLst>
            </a:pPr>
            <a:r>
              <a:rPr lang="de-DE" sz="1000" i="0" u="none" strike="noStrike" baseline="0" dirty="0">
                <a:solidFill>
                  <a:srgbClr val="000000"/>
                </a:solidFill>
              </a:rPr>
              <a:t>2.    Was sind die </a:t>
            </a:r>
            <a:r>
              <a:rPr lang="de-DE" sz="1000" i="0" u="none" strike="noStrike" baseline="0" dirty="0"/>
              <a:t>Ursachen</a:t>
            </a:r>
            <a:r>
              <a:rPr lang="de-DE" sz="1000" i="0" u="none" strike="noStrike" baseline="0" dirty="0">
                <a:solidFill>
                  <a:srgbClr val="000000"/>
                </a:solidFill>
              </a:rPr>
              <a:t> für das Kernproblem? </a:t>
            </a:r>
            <a:r>
              <a:rPr lang="de-DE" sz="1000" i="0" u="none" strike="noStrike" baseline="0" dirty="0"/>
              <a:t>(15‘) </a:t>
            </a:r>
          </a:p>
          <a:p>
            <a:pPr marL="357188" indent="-179388"/>
            <a:r>
              <a:rPr lang="de-DE" sz="1000" b="0" i="0" u="none" strike="noStrike" baseline="0" dirty="0">
                <a:solidFill>
                  <a:srgbClr val="000000"/>
                </a:solidFill>
              </a:rPr>
              <a:t>2.1.  „Warum gibt es das Problem?“ - Mit der „Warum-Frage“ immer tiefer in das </a:t>
            </a:r>
            <a:br>
              <a:rPr lang="de-DE" sz="1000" b="0" i="0" u="none" strike="noStrike" baseline="0" dirty="0">
                <a:solidFill>
                  <a:srgbClr val="000000"/>
                </a:solidFill>
              </a:rPr>
            </a:br>
            <a:r>
              <a:rPr lang="de-DE" sz="1000" b="0" i="0" u="none" strike="noStrike" baseline="0" dirty="0">
                <a:solidFill>
                  <a:srgbClr val="000000"/>
                </a:solidFill>
              </a:rPr>
              <a:t>   Problem einsteigen, bis es keine neuen Erkenntnisse mehr gibt. </a:t>
            </a:r>
            <a:br>
              <a:rPr lang="de-DE" sz="1000" b="0" i="0" u="none" strike="noStrike" baseline="0" dirty="0">
                <a:solidFill>
                  <a:srgbClr val="000000"/>
                </a:solidFill>
              </a:rPr>
            </a:br>
            <a:r>
              <a:rPr lang="de-DE" sz="1000" b="0" i="0" u="none" strike="noStrike" baseline="0" dirty="0">
                <a:solidFill>
                  <a:srgbClr val="000000"/>
                </a:solidFill>
              </a:rPr>
              <a:t>   </a:t>
            </a:r>
            <a:r>
              <a:rPr lang="de-DE" sz="1000" b="0" i="1" u="none" strike="noStrike" baseline="0" dirty="0">
                <a:solidFill>
                  <a:srgbClr val="000000"/>
                </a:solidFill>
              </a:rPr>
              <a:t>» Die Probleme werden unter dem Kernproblem gesammelt</a:t>
            </a:r>
            <a:r>
              <a:rPr lang="de-DE" sz="1000" b="0" i="0" u="none" strike="noStrike" baseline="0" dirty="0">
                <a:solidFill>
                  <a:srgbClr val="000000"/>
                </a:solidFill>
              </a:rPr>
              <a:t>. </a:t>
            </a:r>
          </a:p>
          <a:p>
            <a:pPr marL="177800" indent="-177800"/>
            <a:r>
              <a:rPr lang="de-DE" sz="1000" i="0" u="none" strike="noStrike" baseline="0" dirty="0">
                <a:solidFill>
                  <a:srgbClr val="000000"/>
                </a:solidFill>
              </a:rPr>
              <a:t>3.   Was sind die </a:t>
            </a:r>
            <a:r>
              <a:rPr lang="de-DE" sz="1000" i="0" u="none" strike="noStrike" baseline="0" dirty="0"/>
              <a:t>Auswirkungen</a:t>
            </a:r>
            <a:r>
              <a:rPr lang="de-DE" sz="1000" i="0" u="none" strike="noStrike" baseline="0" dirty="0">
                <a:solidFill>
                  <a:srgbClr val="000000"/>
                </a:solidFill>
              </a:rPr>
              <a:t>, die das Problem direkt hervorruft? </a:t>
            </a:r>
            <a:r>
              <a:rPr lang="de-DE" sz="1000" i="0" u="none" strike="noStrike" baseline="0" dirty="0"/>
              <a:t>(15‘) </a:t>
            </a:r>
          </a:p>
          <a:p>
            <a:pPr marL="446088" indent="-268288"/>
            <a:r>
              <a:rPr lang="de-DE" sz="1000" b="0" i="0" u="none" strike="noStrike" baseline="0" dirty="0">
                <a:solidFill>
                  <a:srgbClr val="000000"/>
                </a:solidFill>
              </a:rPr>
              <a:t>3.1. „Welche Auswirkungen hat das Problem?“ - Mit der „Was passiert dann?“- Frage immer tiefer in die Auswirkungen   einsteigen, bis es keine neuen Erkenntnisse mehr gibt </a:t>
            </a:r>
            <a:br>
              <a:rPr lang="de-DE" sz="1000" b="0" i="0" u="none" strike="noStrike" baseline="0" dirty="0">
                <a:solidFill>
                  <a:srgbClr val="000000"/>
                </a:solidFill>
              </a:rPr>
            </a:br>
            <a:r>
              <a:rPr lang="de-DE" sz="1000" b="0" i="1" u="none" strike="noStrike" baseline="0" dirty="0">
                <a:solidFill>
                  <a:srgbClr val="000000"/>
                </a:solidFill>
              </a:rPr>
              <a:t>» Die Auswirkungen werden über dem Kernproblem gesammelt. </a:t>
            </a:r>
          </a:p>
          <a:p>
            <a:endParaRPr lang="de-DE" sz="1000" b="0" i="0" u="none" strike="noStrike" baseline="0" dirty="0">
              <a:solidFill>
                <a:srgbClr val="000000"/>
              </a:solidFill>
            </a:endParaRPr>
          </a:p>
          <a:p>
            <a:endParaRPr lang="de-DE" sz="1000" dirty="0"/>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3</a:t>
            </a:fld>
            <a:endParaRPr lang="de-DE"/>
          </a:p>
        </p:txBody>
      </p:sp>
      <p:graphicFrame>
        <p:nvGraphicFramePr>
          <p:cNvPr id="14" name="Tabelle 9">
            <a:extLst>
              <a:ext uri="{FF2B5EF4-FFF2-40B4-BE49-F238E27FC236}">
                <a16:creationId xmlns:a16="http://schemas.microsoft.com/office/drawing/2014/main" id="{23A4EA41-902C-504A-736A-24A804A0E290}"/>
              </a:ext>
            </a:extLst>
          </p:cNvPr>
          <p:cNvGraphicFramePr>
            <a:graphicFrameLocks noGrp="1"/>
          </p:cNvGraphicFramePr>
          <p:nvPr>
            <p:extLst>
              <p:ext uri="{D42A27DB-BD31-4B8C-83A1-F6EECF244321}">
                <p14:modId xmlns:p14="http://schemas.microsoft.com/office/powerpoint/2010/main" val="4186518706"/>
              </p:ext>
            </p:extLst>
          </p:nvPr>
        </p:nvGraphicFramePr>
        <p:xfrm>
          <a:off x="5484522" y="1416248"/>
          <a:ext cx="2327566" cy="16521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Problem(e) der Zielgruppe besser verstehen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a:solidFill>
                            <a:schemeClr val="tx1"/>
                          </a:solidFill>
                          <a:latin typeface="+mn-lt"/>
                          <a:ea typeface="+mn-ea"/>
                          <a:cs typeface="+mn-cs"/>
                        </a:rPr>
                        <a:t>Teilnehmende</a:t>
                      </a:r>
                    </a:p>
                    <a:p>
                      <a:r>
                        <a:rPr lang="de-DE" sz="1000" b="0" kern="1200">
                          <a:solidFill>
                            <a:schemeClr val="tx1"/>
                          </a:solidFill>
                          <a:latin typeface="+mn-lt"/>
                          <a:ea typeface="+mn-ea"/>
                          <a:cs typeface="+mn-cs"/>
                        </a:rPr>
                        <a:t>Projektteam, </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2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60</a:t>
                      </a:r>
                      <a:r>
                        <a:rPr lang="de-DE" sz="1000" b="1" kern="1200" dirty="0">
                          <a:solidFill>
                            <a:schemeClr val="tx1"/>
                          </a:solidFill>
                          <a:latin typeface="+mn-lt"/>
                          <a:ea typeface="+mn-ea"/>
                          <a:cs typeface="+mn-cs"/>
                        </a:rPr>
                        <a:t> </a:t>
                      </a:r>
                      <a:r>
                        <a:rPr lang="de-DE" sz="1000" b="0" kern="1200" dirty="0">
                          <a:solidFill>
                            <a:schemeClr val="tx1"/>
                          </a:solidFill>
                          <a:latin typeface="+mn-lt"/>
                          <a:ea typeface="+mn-ea"/>
                          <a:cs typeface="+mn-cs"/>
                        </a:rPr>
                        <a:t>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2" name="Fußzeilenplatzhalter 1">
            <a:extLst>
              <a:ext uri="{FF2B5EF4-FFF2-40B4-BE49-F238E27FC236}">
                <a16:creationId xmlns:a16="http://schemas.microsoft.com/office/drawing/2014/main" id="{C7886464-4673-D042-FD1F-A45135D4A39E}"/>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4085719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44AD932B-5E2A-650A-FCB0-3F3B34667C0D}"/>
              </a:ext>
            </a:extLst>
          </p:cNvPr>
          <p:cNvSpPr>
            <a:spLocks noGrp="1"/>
          </p:cNvSpPr>
          <p:nvPr>
            <p:ph type="title"/>
          </p:nvPr>
        </p:nvSpPr>
        <p:spPr/>
        <p:txBody>
          <a:bodyPr/>
          <a:lstStyle/>
          <a:p>
            <a:r>
              <a:rPr lang="de-DE" sz="1800" dirty="0">
                <a:latin typeface="Georgia"/>
              </a:rPr>
              <a:t>Projektrollen – Anleitung </a:t>
            </a:r>
            <a:endParaRPr lang="de-DE" sz="1800" dirty="0"/>
          </a:p>
        </p:txBody>
      </p:sp>
      <p:sp>
        <p:nvSpPr>
          <p:cNvPr id="11" name="Inhaltsplatzhalter 10">
            <a:extLst>
              <a:ext uri="{FF2B5EF4-FFF2-40B4-BE49-F238E27FC236}">
                <a16:creationId xmlns:a16="http://schemas.microsoft.com/office/drawing/2014/main" id="{CAD078C4-9BBC-0411-AD14-1935AF390FD3}"/>
              </a:ext>
            </a:extLst>
          </p:cNvPr>
          <p:cNvSpPr>
            <a:spLocks noGrp="1"/>
          </p:cNvSpPr>
          <p:nvPr>
            <p:ph idx="1"/>
          </p:nvPr>
        </p:nvSpPr>
        <p:spPr>
          <a:xfrm>
            <a:off x="431993" y="1394938"/>
            <a:ext cx="5052530" cy="3159342"/>
          </a:xfrm>
        </p:spPr>
        <p:txBody>
          <a:bodyPr/>
          <a:lstStyle/>
          <a:p>
            <a:pPr marL="182563" indent="-182563">
              <a:buAutoNum type="arabicPeriod"/>
            </a:pPr>
            <a:r>
              <a:rPr lang="de-DE" sz="1000" dirty="0">
                <a:solidFill>
                  <a:schemeClr val="tx1"/>
                </a:solidFill>
              </a:rPr>
              <a:t>Welche </a:t>
            </a:r>
            <a:r>
              <a:rPr lang="de-DE" sz="1000" dirty="0"/>
              <a:t>Rollen</a:t>
            </a:r>
            <a:r>
              <a:rPr lang="de-DE" sz="1000" dirty="0">
                <a:solidFill>
                  <a:schemeClr val="tx1"/>
                </a:solidFill>
              </a:rPr>
              <a:t> braucht unser Projekt? </a:t>
            </a:r>
            <a:r>
              <a:rPr lang="de-DE" sz="1000" b="0" dirty="0">
                <a:solidFill>
                  <a:schemeClr val="tx1"/>
                </a:solidFill>
              </a:rPr>
              <a:t>(Bsp. siehe Vorlage) </a:t>
            </a:r>
            <a:r>
              <a:rPr lang="de-DE" sz="1000"/>
              <a:t>(10‘)</a:t>
            </a:r>
          </a:p>
          <a:p>
            <a:pPr marL="177800"/>
            <a:r>
              <a:rPr lang="de-DE" sz="1000" b="0" i="1" u="none" strike="noStrike" baseline="0">
                <a:solidFill>
                  <a:srgbClr val="000000"/>
                </a:solidFill>
              </a:rPr>
              <a:t>»</a:t>
            </a:r>
            <a:r>
              <a:rPr lang="de-DE" sz="1000" i="1" u="none" strike="noStrike" baseline="0">
                <a:solidFill>
                  <a:srgbClr val="000000"/>
                </a:solidFill>
                <a:latin typeface="Arial"/>
                <a:cs typeface="Arial"/>
              </a:rPr>
              <a:t> </a:t>
            </a:r>
            <a:r>
              <a:rPr lang="de-DE" sz="1000" b="0" i="1">
                <a:solidFill>
                  <a:schemeClr val="tx1"/>
                </a:solidFill>
              </a:rPr>
              <a:t>Tipp: Anstelle von Rollen können auch Aufgabenpakete verteilt werden</a:t>
            </a:r>
            <a:r>
              <a:rPr lang="de-DE" sz="1000" b="0" dirty="0">
                <a:solidFill>
                  <a:schemeClr val="tx1"/>
                </a:solidFill>
              </a:rPr>
              <a:t>.</a:t>
            </a:r>
          </a:p>
          <a:p>
            <a:pPr marL="357188" indent="-179388"/>
            <a:r>
              <a:rPr lang="de-DE" sz="1000" b="0" i="0" u="none" strike="noStrike" baseline="0" dirty="0">
                <a:solidFill>
                  <a:srgbClr val="000000"/>
                </a:solidFill>
              </a:rPr>
              <a:t>1.1. </a:t>
            </a:r>
            <a:r>
              <a:rPr lang="de-DE" sz="1000" b="0" dirty="0">
                <a:solidFill>
                  <a:schemeClr val="tx1"/>
                </a:solidFill>
              </a:rPr>
              <a:t>Gemeinsames </a:t>
            </a:r>
            <a:r>
              <a:rPr lang="de-DE" sz="1000" b="0">
                <a:solidFill>
                  <a:schemeClr val="tx1"/>
                </a:solidFill>
              </a:rPr>
              <a:t>Sammeln</a:t>
            </a:r>
            <a:r>
              <a:rPr lang="de-DE" sz="1000" b="0" dirty="0">
                <a:solidFill>
                  <a:schemeClr val="tx1"/>
                </a:solidFill>
              </a:rPr>
              <a:t> von Rollen auf Post-</a:t>
            </a:r>
            <a:r>
              <a:rPr lang="de-DE" sz="1000" b="0" dirty="0" err="1">
                <a:solidFill>
                  <a:schemeClr val="tx1"/>
                </a:solidFill>
              </a:rPr>
              <a:t>its</a:t>
            </a:r>
            <a:endParaRPr lang="de-DE" sz="1000" b="0" dirty="0">
              <a:solidFill>
                <a:schemeClr val="tx1"/>
              </a:solidFill>
            </a:endParaRPr>
          </a:p>
          <a:p>
            <a:pPr marL="357188" indent="-179388"/>
            <a:r>
              <a:rPr lang="de-DE" sz="1000" b="0" dirty="0">
                <a:solidFill>
                  <a:schemeClr val="tx1"/>
                </a:solidFill>
              </a:rPr>
              <a:t>1.2  </a:t>
            </a:r>
            <a:r>
              <a:rPr lang="de-DE" sz="1000" b="0">
                <a:solidFill>
                  <a:schemeClr val="tx1"/>
                </a:solidFill>
              </a:rPr>
              <a:t>Überprüfen</a:t>
            </a:r>
            <a:r>
              <a:rPr lang="de-DE" sz="1000" b="0" dirty="0">
                <a:solidFill>
                  <a:schemeClr val="tx1"/>
                </a:solidFill>
              </a:rPr>
              <a:t>: Fehlen noch Rollen? </a:t>
            </a:r>
          </a:p>
          <a:p>
            <a:pPr marL="182563" indent="-182563">
              <a:buFont typeface="+mj-lt"/>
              <a:buAutoNum type="arabicPeriod" startAt="2"/>
            </a:pPr>
            <a:r>
              <a:rPr lang="de-DE" sz="1000" dirty="0">
                <a:solidFill>
                  <a:schemeClr val="tx1"/>
                </a:solidFill>
              </a:rPr>
              <a:t>Was </a:t>
            </a:r>
            <a:r>
              <a:rPr lang="de-DE" sz="1000" dirty="0"/>
              <a:t>machen</a:t>
            </a:r>
            <a:r>
              <a:rPr lang="de-DE" sz="1000" dirty="0">
                <a:solidFill>
                  <a:schemeClr val="tx1"/>
                </a:solidFill>
              </a:rPr>
              <a:t> die einzelnen </a:t>
            </a:r>
            <a:r>
              <a:rPr lang="de-DE" sz="1000" dirty="0"/>
              <a:t>Rollen</a:t>
            </a:r>
            <a:r>
              <a:rPr lang="de-DE" sz="1000" dirty="0">
                <a:solidFill>
                  <a:schemeClr val="tx1"/>
                </a:solidFill>
              </a:rPr>
              <a:t>? </a:t>
            </a:r>
            <a:r>
              <a:rPr lang="de-DE" sz="1000"/>
              <a:t>(30‘)</a:t>
            </a:r>
          </a:p>
          <a:p>
            <a:pPr marL="174625"/>
            <a:r>
              <a:rPr lang="de-DE" sz="1000" b="0" dirty="0">
                <a:solidFill>
                  <a:schemeClr val="tx1"/>
                </a:solidFill>
              </a:rPr>
              <a:t>2.1  Gemeinsames </a:t>
            </a:r>
            <a:r>
              <a:rPr lang="de-DE" sz="1000" b="0">
                <a:solidFill>
                  <a:schemeClr val="tx1"/>
                </a:solidFill>
              </a:rPr>
              <a:t>Sammeln</a:t>
            </a:r>
            <a:r>
              <a:rPr lang="de-DE" sz="1000" b="0" dirty="0">
                <a:solidFill>
                  <a:schemeClr val="tx1"/>
                </a:solidFill>
              </a:rPr>
              <a:t> der Aufgaben je Rolle</a:t>
            </a:r>
          </a:p>
          <a:p>
            <a:pPr marL="174625"/>
            <a:r>
              <a:rPr lang="de-DE" sz="1000" b="0" dirty="0">
                <a:solidFill>
                  <a:schemeClr val="tx1"/>
                </a:solidFill>
              </a:rPr>
              <a:t>2.2  Den Rollen einen </a:t>
            </a:r>
            <a:r>
              <a:rPr lang="de-DE" sz="1000" b="0">
                <a:solidFill>
                  <a:schemeClr val="tx1"/>
                </a:solidFill>
              </a:rPr>
              <a:t>Namen geben</a:t>
            </a:r>
          </a:p>
          <a:p>
            <a:pPr marL="174625"/>
            <a:r>
              <a:rPr lang="de-DE" sz="1000" b="0" dirty="0">
                <a:solidFill>
                  <a:schemeClr val="tx1"/>
                </a:solidFill>
              </a:rPr>
              <a:t>2.3  </a:t>
            </a:r>
            <a:r>
              <a:rPr lang="de-DE" sz="1000" b="0">
                <a:solidFill>
                  <a:schemeClr val="tx1"/>
                </a:solidFill>
              </a:rPr>
              <a:t>Überprüfen</a:t>
            </a:r>
            <a:r>
              <a:rPr lang="de-DE" sz="1000" b="0" dirty="0">
                <a:solidFill>
                  <a:schemeClr val="tx1"/>
                </a:solidFill>
              </a:rPr>
              <a:t>: Sind die Rollen trennscharf? Haben wir alle Aufgaben verteilt, die</a:t>
            </a:r>
            <a:br>
              <a:rPr lang="de-DE" sz="1000" b="0" dirty="0">
                <a:solidFill>
                  <a:schemeClr val="tx1"/>
                </a:solidFill>
              </a:rPr>
            </a:br>
            <a:r>
              <a:rPr lang="de-DE" sz="1000" b="0" dirty="0">
                <a:solidFill>
                  <a:schemeClr val="tx1"/>
                </a:solidFill>
              </a:rPr>
              <a:t>      das Projekt benötigt?</a:t>
            </a:r>
          </a:p>
          <a:p>
            <a:pPr marL="174625"/>
            <a:r>
              <a:rPr lang="de-DE" sz="1000" b="0" dirty="0">
                <a:solidFill>
                  <a:schemeClr val="tx1"/>
                </a:solidFill>
              </a:rPr>
              <a:t>2.4  Haben die einzelnen Rollen genug/zu viele </a:t>
            </a:r>
            <a:r>
              <a:rPr lang="de-DE" sz="1000" b="0">
                <a:solidFill>
                  <a:schemeClr val="tx1"/>
                </a:solidFill>
              </a:rPr>
              <a:t>Aufgaben</a:t>
            </a:r>
            <a:r>
              <a:rPr lang="de-DE" sz="1000" b="0" dirty="0">
                <a:solidFill>
                  <a:schemeClr val="tx1"/>
                </a:solidFill>
              </a:rPr>
              <a:t>?</a:t>
            </a:r>
          </a:p>
        </p:txBody>
      </p:sp>
      <p:sp>
        <p:nvSpPr>
          <p:cNvPr id="3" name="Foliennummernplatzhalter 2">
            <a:extLst>
              <a:ext uri="{FF2B5EF4-FFF2-40B4-BE49-F238E27FC236}">
                <a16:creationId xmlns:a16="http://schemas.microsoft.com/office/drawing/2014/main" id="{EF2D9D11-37B7-1BE8-16E8-67DA6D4508AA}"/>
              </a:ext>
            </a:extLst>
          </p:cNvPr>
          <p:cNvSpPr>
            <a:spLocks noGrp="1"/>
          </p:cNvSpPr>
          <p:nvPr>
            <p:ph type="sldNum" sz="quarter" idx="12"/>
          </p:nvPr>
        </p:nvSpPr>
        <p:spPr/>
        <p:txBody>
          <a:bodyPr/>
          <a:lstStyle/>
          <a:p>
            <a:fld id="{EADB90F9-9C8B-4738-A50E-8F04301A8C13}" type="slidenum">
              <a:rPr lang="de-DE" smtClean="0"/>
              <a:t>30</a:t>
            </a:fld>
            <a:endParaRPr lang="de-DE"/>
          </a:p>
        </p:txBody>
      </p:sp>
      <p:sp>
        <p:nvSpPr>
          <p:cNvPr id="7" name="Inhaltsplatzhalter 2">
            <a:extLst>
              <a:ext uri="{FF2B5EF4-FFF2-40B4-BE49-F238E27FC236}">
                <a16:creationId xmlns:a16="http://schemas.microsoft.com/office/drawing/2014/main" id="{00FE2A73-2CD4-3D2F-1CC0-BD792957CAA5}"/>
              </a:ext>
            </a:extLst>
          </p:cNvPr>
          <p:cNvSpPr txBox="1">
            <a:spLocks/>
          </p:cNvSpPr>
          <p:nvPr/>
        </p:nvSpPr>
        <p:spPr>
          <a:xfrm>
            <a:off x="808265" y="3909705"/>
            <a:ext cx="6994292" cy="801865"/>
          </a:xfrm>
          <a:prstGeom prst="rect">
            <a:avLst/>
          </a:prstGeom>
          <a:solidFill>
            <a:schemeClr val="accent1"/>
          </a:solidFill>
        </p:spPr>
        <p:txBody>
          <a:bodyPr vert="horz" lIns="72000" tIns="36000" rIns="36000" bIns="36000" rtlCol="0" anchor="ctr">
            <a:noAutofit/>
          </a:bodyPr>
          <a:lstStyle>
            <a:lvl1pPr marL="0" indent="0" algn="l" defTabSz="685800" rtl="0" eaLnBrk="1" latinLnBrk="0" hangingPunct="1">
              <a:lnSpc>
                <a:spcPts val="2400"/>
              </a:lnSpc>
              <a:spcBef>
                <a:spcPts val="0"/>
              </a:spcBef>
              <a:buFont typeface="Arial" panose="020B0604020202020204" pitchFamily="34" charset="0"/>
              <a:buNone/>
              <a:tabLst>
                <a:tab pos="360363" algn="l"/>
              </a:tabLst>
              <a:defRPr sz="1400" b="0" kern="1200">
                <a:solidFill>
                  <a:schemeClr val="tx1"/>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9388">
              <a:lnSpc>
                <a:spcPct val="150000"/>
              </a:lnSpc>
            </a:pPr>
            <a:r>
              <a:rPr lang="de-DE" sz="1000" i="1" dirty="0">
                <a:ea typeface="+mn-lt"/>
                <a:cs typeface="+mn-lt"/>
              </a:rPr>
              <a:t>Durch Projektrollen werden Verantwortlichkeiten für verschiedene Aufgaben(</a:t>
            </a:r>
            <a:r>
              <a:rPr lang="de-DE" sz="1000" i="1" dirty="0" err="1">
                <a:ea typeface="+mn-lt"/>
                <a:cs typeface="+mn-lt"/>
              </a:rPr>
              <a:t>bereiche</a:t>
            </a:r>
            <a:r>
              <a:rPr lang="de-DE" sz="1000" i="1" dirty="0">
                <a:ea typeface="+mn-lt"/>
                <a:cs typeface="+mn-lt"/>
              </a:rPr>
              <a:t>) definiert.​</a:t>
            </a:r>
          </a:p>
          <a:p>
            <a:pPr marL="179388">
              <a:lnSpc>
                <a:spcPct val="150000"/>
              </a:lnSpc>
            </a:pPr>
            <a:r>
              <a:rPr lang="de-DE" sz="1000" i="1" dirty="0">
                <a:ea typeface="+mn-lt"/>
                <a:cs typeface="+mn-lt"/>
              </a:rPr>
              <a:t>Von Anfang an sollten klare Projektrollen definiert werden – am besten unter Einbezug aller Beteiligten.​</a:t>
            </a:r>
          </a:p>
          <a:p>
            <a:pPr marL="179388">
              <a:lnSpc>
                <a:spcPct val="150000"/>
              </a:lnSpc>
            </a:pPr>
            <a:r>
              <a:rPr lang="de-DE" sz="1000" i="1" dirty="0">
                <a:ea typeface="+mn-lt"/>
                <a:cs typeface="+mn-lt"/>
              </a:rPr>
              <a:t>Dadurch können Unklarheiten vermieden werden.​</a:t>
            </a:r>
          </a:p>
        </p:txBody>
      </p:sp>
      <p:pic>
        <p:nvPicPr>
          <p:cNvPr id="9" name="Grafik 8" descr="Ein Bild, das Text enthält.&#10;&#10;Automatisch generierte Beschreibung">
            <a:extLst>
              <a:ext uri="{FF2B5EF4-FFF2-40B4-BE49-F238E27FC236}">
                <a16:creationId xmlns:a16="http://schemas.microsoft.com/office/drawing/2014/main" id="{1522D2A2-1B60-E837-FB91-58DAEE9826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05" y="3829397"/>
            <a:ext cx="962481" cy="962481"/>
          </a:xfrm>
          <a:prstGeom prst="rect">
            <a:avLst/>
          </a:prstGeom>
        </p:spPr>
      </p:pic>
      <p:graphicFrame>
        <p:nvGraphicFramePr>
          <p:cNvPr id="13" name="Tabelle 9">
            <a:extLst>
              <a:ext uri="{FF2B5EF4-FFF2-40B4-BE49-F238E27FC236}">
                <a16:creationId xmlns:a16="http://schemas.microsoft.com/office/drawing/2014/main" id="{DA346BAB-632E-BAF5-F0A8-4C2326F4458E}"/>
              </a:ext>
            </a:extLst>
          </p:cNvPr>
          <p:cNvGraphicFramePr>
            <a:graphicFrameLocks noGrp="1"/>
          </p:cNvGraphicFramePr>
          <p:nvPr>
            <p:extLst>
              <p:ext uri="{D42A27DB-BD31-4B8C-83A1-F6EECF244321}">
                <p14:modId xmlns:p14="http://schemas.microsoft.com/office/powerpoint/2010/main" val="3551036583"/>
              </p:ext>
            </p:extLst>
          </p:nvPr>
        </p:nvGraphicFramePr>
        <p:xfrm>
          <a:off x="5484522" y="1382128"/>
          <a:ext cx="2327566" cy="1658426"/>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Aufgaben &amp; Verantwortlich-</a:t>
                      </a:r>
                      <a:r>
                        <a:rPr lang="de-DE" sz="1000" b="0" dirty="0" err="1">
                          <a:latin typeface="+mn-lt"/>
                        </a:rPr>
                        <a:t>keiten</a:t>
                      </a:r>
                      <a:r>
                        <a:rPr lang="de-DE" sz="1000" b="0" dirty="0">
                          <a:latin typeface="+mn-lt"/>
                        </a:rPr>
                        <a:t> im Projekt klar definieren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a:solidFill>
                            <a:schemeClr val="tx1"/>
                          </a:solidFill>
                          <a:latin typeface="+mn-lt"/>
                          <a:ea typeface="+mn-ea"/>
                          <a:cs typeface="+mn-cs"/>
                        </a:rPr>
                        <a:t>Material</a:t>
                      </a:r>
                    </a:p>
                    <a:p>
                      <a:r>
                        <a:rPr lang="de-DE" sz="1000" b="0" kern="1200">
                          <a:solidFill>
                            <a:schemeClr val="tx1"/>
                          </a:solidFill>
                          <a:latin typeface="+mn-lt"/>
                          <a:ea typeface="+mn-ea"/>
                          <a:cs typeface="+mn-cs"/>
                        </a:rPr>
                        <a:t>Vorlage oder Post-</a:t>
                      </a:r>
                      <a:r>
                        <a:rPr lang="de-DE" sz="1000" b="0" kern="1200" err="1">
                          <a:solidFill>
                            <a:schemeClr val="tx1"/>
                          </a:solidFill>
                          <a:latin typeface="+mn-lt"/>
                          <a:ea typeface="+mn-ea"/>
                          <a:cs typeface="+mn-cs"/>
                        </a:rPr>
                        <a:t>its</a:t>
                      </a:r>
                      <a:r>
                        <a:rPr lang="de-DE" sz="1000" b="0" kern="1200">
                          <a:solidFill>
                            <a:schemeClr val="tx1"/>
                          </a:solidFill>
                          <a:latin typeface="+mn-lt"/>
                          <a:ea typeface="+mn-ea"/>
                          <a:cs typeface="+mn-cs"/>
                        </a:rPr>
                        <a:t>/</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Moderations-karten, Stifte, Flipchart/</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Projektteam</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15 - 40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2" name="Fußzeilenplatzhalter 1">
            <a:extLst>
              <a:ext uri="{FF2B5EF4-FFF2-40B4-BE49-F238E27FC236}">
                <a16:creationId xmlns:a16="http://schemas.microsoft.com/office/drawing/2014/main" id="{6FEB09DF-3CC1-3146-2237-77BEF06B0002}"/>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9307558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EADB90F9-9C8B-4738-A50E-8F04301A8C13}" type="slidenum">
              <a:rPr lang="de-DE" smtClean="0"/>
              <a:pPr/>
              <a:t>31</a:t>
            </a:fld>
            <a:endParaRPr lang="de-DE"/>
          </a:p>
        </p:txBody>
      </p:sp>
      <p:sp>
        <p:nvSpPr>
          <p:cNvPr id="6" name="Textfeld 1">
            <a:extLst>
              <a:ext uri="{FF2B5EF4-FFF2-40B4-BE49-F238E27FC236}">
                <a16:creationId xmlns:a16="http://schemas.microsoft.com/office/drawing/2014/main" id="{E0C21B2E-8FAC-B94A-87A3-4EE2DE8E4300}"/>
              </a:ext>
            </a:extLst>
          </p:cNvPr>
          <p:cNvSpPr txBox="1"/>
          <p:nvPr/>
        </p:nvSpPr>
        <p:spPr>
          <a:xfrm>
            <a:off x="2462027" y="1390665"/>
            <a:ext cx="1980000" cy="2879999"/>
          </a:xfrm>
          <a:prstGeom prst="rect">
            <a:avLst/>
          </a:prstGeom>
          <a:noFill/>
          <a:ln>
            <a:solidFill>
              <a:srgbClr val="E60005"/>
            </a:solidFill>
          </a:ln>
        </p:spPr>
        <p:txBody>
          <a:bodyPr wrap="square" rtlCol="0">
            <a:noAutofit/>
          </a:bodyPr>
          <a:ls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de-DE" b="1" dirty="0">
                <a:solidFill>
                  <a:schemeClr val="tx2"/>
                </a:solidFill>
              </a:rPr>
              <a:t>[</a:t>
            </a:r>
            <a:r>
              <a:rPr lang="de-DE" b="1" i="1" dirty="0">
                <a:solidFill>
                  <a:schemeClr val="tx2"/>
                </a:solidFill>
              </a:rPr>
              <a:t>Projektleitung</a:t>
            </a:r>
            <a:r>
              <a:rPr lang="de-DE" b="1" dirty="0">
                <a:solidFill>
                  <a:schemeClr val="tx2"/>
                </a:solidFill>
              </a:rPr>
              <a:t>]</a:t>
            </a:r>
          </a:p>
          <a:p>
            <a:endParaRPr lang="de-DE" b="1" dirty="0">
              <a:solidFill>
                <a:srgbClr val="002C55"/>
              </a:solidFill>
            </a:endParaRPr>
          </a:p>
          <a:p>
            <a:endParaRPr lang="de-DE" b="1" dirty="0">
              <a:solidFill>
                <a:srgbClr val="002C55"/>
              </a:solidFill>
            </a:endParaRPr>
          </a:p>
          <a:p>
            <a:r>
              <a:rPr lang="de-DE" i="1" dirty="0">
                <a:highlight>
                  <a:srgbClr val="D7E6FA"/>
                </a:highlight>
              </a:rPr>
              <a:t>[Ziel der Rolle]</a:t>
            </a:r>
            <a:endParaRPr lang="de-DE" b="1" dirty="0">
              <a:solidFill>
                <a:srgbClr val="002C55"/>
              </a:solidFill>
            </a:endParaRPr>
          </a:p>
          <a:p>
            <a:endParaRPr lang="de-DE" b="1" dirty="0">
              <a:solidFill>
                <a:srgbClr val="002C55"/>
              </a:solidFill>
            </a:endParaRPr>
          </a:p>
          <a:p>
            <a:r>
              <a:rPr lang="de-DE" i="1" dirty="0">
                <a:ea typeface="+mn-lt"/>
                <a:cs typeface="+mn-lt"/>
              </a:rPr>
              <a:t>[Beschreibung der Rolle/</a:t>
            </a:r>
            <a:br>
              <a:rPr lang="de-DE" i="1" dirty="0">
                <a:ea typeface="+mn-lt"/>
                <a:cs typeface="+mn-lt"/>
              </a:rPr>
            </a:br>
            <a:r>
              <a:rPr lang="de-DE" i="1" dirty="0">
                <a:ea typeface="+mn-lt"/>
                <a:cs typeface="+mn-lt"/>
              </a:rPr>
              <a:t>Verantwortlichkeiten]</a:t>
            </a:r>
            <a:endParaRPr lang="en-US" i="1" dirty="0">
              <a:ea typeface="+mn-lt"/>
              <a:cs typeface="+mn-lt"/>
            </a:endParaRPr>
          </a:p>
          <a:p>
            <a:endParaRPr lang="de-DE" b="1" dirty="0"/>
          </a:p>
          <a:p>
            <a:endParaRPr lang="de-DE" dirty="0">
              <a:solidFill>
                <a:srgbClr val="002C55"/>
              </a:solidFill>
            </a:endParaRPr>
          </a:p>
        </p:txBody>
      </p:sp>
      <p:sp>
        <p:nvSpPr>
          <p:cNvPr id="7" name="Textfeld 2">
            <a:extLst>
              <a:ext uri="{FF2B5EF4-FFF2-40B4-BE49-F238E27FC236}">
                <a16:creationId xmlns:a16="http://schemas.microsoft.com/office/drawing/2014/main" id="{56365056-1419-EE46-9C69-6F68CB60E3AF}"/>
              </a:ext>
            </a:extLst>
          </p:cNvPr>
          <p:cNvSpPr txBox="1"/>
          <p:nvPr/>
        </p:nvSpPr>
        <p:spPr>
          <a:xfrm>
            <a:off x="441212" y="1390666"/>
            <a:ext cx="1980000" cy="2879999"/>
          </a:xfrm>
          <a:prstGeom prst="rect">
            <a:avLst/>
          </a:prstGeom>
          <a:noFill/>
          <a:ln>
            <a:solidFill>
              <a:srgbClr val="E60005"/>
            </a:solidFill>
          </a:ln>
        </p:spPr>
        <p:txBody>
          <a:bodyPr wrap="square" lIns="91440" tIns="45720" rIns="91440" bIns="45720" rtlCol="0" anchor="t">
            <a:noAutofit/>
          </a:bodyPr>
          <a:ls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de-DE" b="1" dirty="0">
                <a:solidFill>
                  <a:schemeClr val="tx2"/>
                </a:solidFill>
              </a:rPr>
              <a:t>[</a:t>
            </a:r>
            <a:r>
              <a:rPr lang="de-DE" b="1" i="1" dirty="0">
                <a:solidFill>
                  <a:schemeClr val="tx2"/>
                </a:solidFill>
              </a:rPr>
              <a:t>Projektauftrag-gebende</a:t>
            </a:r>
            <a:r>
              <a:rPr lang="de-DE" b="1" dirty="0">
                <a:solidFill>
                  <a:schemeClr val="tx2"/>
                </a:solidFill>
              </a:rPr>
              <a:t>]</a:t>
            </a:r>
          </a:p>
          <a:p>
            <a:endParaRPr lang="de-DE" b="1" dirty="0"/>
          </a:p>
          <a:p>
            <a:r>
              <a:rPr lang="de-DE" i="1" dirty="0">
                <a:highlight>
                  <a:srgbClr val="D7E6FA"/>
                </a:highlight>
              </a:rPr>
              <a:t>[Ziel der Rolle]</a:t>
            </a:r>
          </a:p>
          <a:p>
            <a:endParaRPr lang="de-DE" b="1" dirty="0"/>
          </a:p>
          <a:p>
            <a:r>
              <a:rPr lang="de-DE" i="1" dirty="0">
                <a:ea typeface="+mn-lt"/>
                <a:cs typeface="+mn-lt"/>
              </a:rPr>
              <a:t>[Beschreibung der Rolle/</a:t>
            </a:r>
            <a:br>
              <a:rPr lang="de-DE" i="1" dirty="0">
                <a:ea typeface="+mn-lt"/>
                <a:cs typeface="+mn-lt"/>
              </a:rPr>
            </a:br>
            <a:r>
              <a:rPr lang="de-DE" i="1" dirty="0">
                <a:ea typeface="+mn-lt"/>
                <a:cs typeface="+mn-lt"/>
              </a:rPr>
              <a:t>Verantwortlichkeiten]</a:t>
            </a:r>
            <a:endParaRPr lang="en-US" i="1" dirty="0">
              <a:ea typeface="+mn-lt"/>
              <a:cs typeface="+mn-lt"/>
            </a:endParaRPr>
          </a:p>
          <a:p>
            <a:endParaRPr lang="de-DE" b="1" dirty="0"/>
          </a:p>
          <a:p>
            <a:endParaRPr lang="de-DE" b="1" dirty="0"/>
          </a:p>
        </p:txBody>
      </p:sp>
      <p:sp>
        <p:nvSpPr>
          <p:cNvPr id="10" name="Textfeld 3">
            <a:extLst>
              <a:ext uri="{FF2B5EF4-FFF2-40B4-BE49-F238E27FC236}">
                <a16:creationId xmlns:a16="http://schemas.microsoft.com/office/drawing/2014/main" id="{571C6B26-794F-2E4B-A9B5-D50B95A6AB12}"/>
              </a:ext>
            </a:extLst>
          </p:cNvPr>
          <p:cNvSpPr txBox="1"/>
          <p:nvPr/>
        </p:nvSpPr>
        <p:spPr>
          <a:xfrm>
            <a:off x="4482842" y="1390666"/>
            <a:ext cx="1980000" cy="2879998"/>
          </a:xfrm>
          <a:prstGeom prst="rect">
            <a:avLst/>
          </a:prstGeom>
          <a:noFill/>
          <a:ln>
            <a:solidFill>
              <a:srgbClr val="E60005"/>
            </a:solidFill>
          </a:ln>
        </p:spPr>
        <p:txBody>
          <a:bodyPr wrap="square" rtlCol="0">
            <a:noAutofit/>
          </a:bodyPr>
          <a:ls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de-DE" b="1" dirty="0">
                <a:solidFill>
                  <a:schemeClr val="tx2"/>
                </a:solidFill>
              </a:rPr>
              <a:t>[Fachliche Leitung]</a:t>
            </a:r>
          </a:p>
          <a:p>
            <a:endParaRPr lang="de-DE" b="1" dirty="0">
              <a:solidFill>
                <a:srgbClr val="002C55"/>
              </a:solidFill>
            </a:endParaRPr>
          </a:p>
          <a:p>
            <a:endParaRPr lang="de-DE" b="1" dirty="0">
              <a:solidFill>
                <a:srgbClr val="002C55"/>
              </a:solidFill>
            </a:endParaRPr>
          </a:p>
          <a:p>
            <a:r>
              <a:rPr lang="de-DE" i="1" dirty="0">
                <a:highlight>
                  <a:srgbClr val="D7E6FA"/>
                </a:highlight>
              </a:rPr>
              <a:t>[Ziel der Rolle]</a:t>
            </a:r>
          </a:p>
          <a:p>
            <a:endParaRPr lang="de-DE" b="1" dirty="0">
              <a:solidFill>
                <a:srgbClr val="002C55"/>
              </a:solidFill>
            </a:endParaRPr>
          </a:p>
          <a:p>
            <a:r>
              <a:rPr lang="de-DE" i="1" dirty="0">
                <a:ea typeface="+mn-lt"/>
                <a:cs typeface="+mn-lt"/>
              </a:rPr>
              <a:t>[Beschreibung der Rolle/</a:t>
            </a:r>
            <a:br>
              <a:rPr lang="de-DE" i="1" dirty="0">
                <a:ea typeface="+mn-lt"/>
                <a:cs typeface="+mn-lt"/>
              </a:rPr>
            </a:br>
            <a:r>
              <a:rPr lang="de-DE" i="1" dirty="0">
                <a:ea typeface="+mn-lt"/>
                <a:cs typeface="+mn-lt"/>
              </a:rPr>
              <a:t>Verantwortlichkeiten]</a:t>
            </a:r>
            <a:endParaRPr lang="en-US" i="1" dirty="0">
              <a:ea typeface="+mn-lt"/>
              <a:cs typeface="+mn-lt"/>
            </a:endParaRPr>
          </a:p>
          <a:p>
            <a:endParaRPr lang="de-DE" b="1" dirty="0"/>
          </a:p>
          <a:p>
            <a:endParaRPr lang="de-DE" dirty="0">
              <a:solidFill>
                <a:srgbClr val="002C55"/>
              </a:solidFill>
            </a:endParaRPr>
          </a:p>
        </p:txBody>
      </p:sp>
      <p:sp>
        <p:nvSpPr>
          <p:cNvPr id="11" name="Textfeld 4">
            <a:extLst>
              <a:ext uri="{FF2B5EF4-FFF2-40B4-BE49-F238E27FC236}">
                <a16:creationId xmlns:a16="http://schemas.microsoft.com/office/drawing/2014/main" id="{C827117A-6818-634D-8BC5-B1173031DAE0}"/>
              </a:ext>
            </a:extLst>
          </p:cNvPr>
          <p:cNvSpPr txBox="1"/>
          <p:nvPr/>
        </p:nvSpPr>
        <p:spPr>
          <a:xfrm>
            <a:off x="6503658" y="1390666"/>
            <a:ext cx="1980000" cy="2879997"/>
          </a:xfrm>
          <a:prstGeom prst="rect">
            <a:avLst/>
          </a:prstGeom>
          <a:noFill/>
          <a:ln>
            <a:solidFill>
              <a:srgbClr val="E60005"/>
            </a:solidFill>
          </a:ln>
        </p:spPr>
        <p:txBody>
          <a:bodyPr wrap="square" rtlCol="0">
            <a:noAutofit/>
          </a:bodyPr>
          <a:ls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de-DE" b="1" dirty="0">
                <a:solidFill>
                  <a:schemeClr val="tx2"/>
                </a:solidFill>
              </a:rPr>
              <a:t>[Projektmit-arbeitende]</a:t>
            </a:r>
          </a:p>
          <a:p>
            <a:endParaRPr lang="de-DE" b="1" dirty="0">
              <a:solidFill>
                <a:schemeClr val="tx2"/>
              </a:solidFill>
            </a:endParaRPr>
          </a:p>
          <a:p>
            <a:r>
              <a:rPr lang="de-DE" i="1" dirty="0">
                <a:highlight>
                  <a:srgbClr val="D7E6FA"/>
                </a:highlight>
              </a:rPr>
              <a:t>[Ziel der Rolle]</a:t>
            </a:r>
          </a:p>
          <a:p>
            <a:endParaRPr lang="de-DE" b="1" dirty="0">
              <a:solidFill>
                <a:srgbClr val="002C55"/>
              </a:solidFill>
            </a:endParaRPr>
          </a:p>
          <a:p>
            <a:r>
              <a:rPr lang="de-DE" i="1" dirty="0">
                <a:ea typeface="+mn-lt"/>
                <a:cs typeface="+mn-lt"/>
              </a:rPr>
              <a:t>[Beschreibung der Rolle/</a:t>
            </a:r>
            <a:br>
              <a:rPr lang="de-DE" i="1" dirty="0">
                <a:ea typeface="+mn-lt"/>
                <a:cs typeface="+mn-lt"/>
              </a:rPr>
            </a:br>
            <a:r>
              <a:rPr lang="de-DE" i="1" dirty="0">
                <a:ea typeface="+mn-lt"/>
                <a:cs typeface="+mn-lt"/>
              </a:rPr>
              <a:t>Verantwortlichkeiten]</a:t>
            </a:r>
            <a:endParaRPr lang="en-US" i="1" dirty="0">
              <a:ea typeface="+mn-lt"/>
              <a:cs typeface="+mn-lt"/>
            </a:endParaRPr>
          </a:p>
          <a:p>
            <a:endParaRPr lang="de-DE" b="1" dirty="0"/>
          </a:p>
          <a:p>
            <a:r>
              <a:rPr lang="de-DE" dirty="0">
                <a:solidFill>
                  <a:srgbClr val="002C55"/>
                </a:solidFill>
              </a:rPr>
              <a:t> </a:t>
            </a:r>
          </a:p>
        </p:txBody>
      </p:sp>
      <p:sp>
        <p:nvSpPr>
          <p:cNvPr id="2" name="Fußzeilenplatzhalter 1">
            <a:extLst>
              <a:ext uri="{FF2B5EF4-FFF2-40B4-BE49-F238E27FC236}">
                <a16:creationId xmlns:a16="http://schemas.microsoft.com/office/drawing/2014/main" id="{A9B20B19-DF1B-5E9C-695B-BCAE0BDD5C39}"/>
              </a:ext>
            </a:extLst>
          </p:cNvPr>
          <p:cNvSpPr>
            <a:spLocks noGrp="1"/>
          </p:cNvSpPr>
          <p:nvPr>
            <p:ph type="ftr" sz="quarter" idx="11"/>
          </p:nvPr>
        </p:nvSpPr>
        <p:spPr/>
        <p:txBody>
          <a:bodyPr/>
          <a:lstStyle/>
          <a:p>
            <a:r>
              <a:rPr lang="de-DE"/>
              <a:t>Methodensammlung Projektplanung</a:t>
            </a:r>
          </a:p>
        </p:txBody>
      </p:sp>
      <p:sp>
        <p:nvSpPr>
          <p:cNvPr id="4" name="Titel 5">
            <a:extLst>
              <a:ext uri="{FF2B5EF4-FFF2-40B4-BE49-F238E27FC236}">
                <a16:creationId xmlns:a16="http://schemas.microsoft.com/office/drawing/2014/main" id="{223506B0-2E7C-5FA9-AD57-1098EDFAF477}"/>
              </a:ext>
            </a:extLst>
          </p:cNvPr>
          <p:cNvSpPr>
            <a:spLocks noGrp="1"/>
          </p:cNvSpPr>
          <p:nvPr>
            <p:ph type="title"/>
          </p:nvPr>
        </p:nvSpPr>
        <p:spPr>
          <a:xfrm>
            <a:off x="431992" y="616083"/>
            <a:ext cx="7370565" cy="263681"/>
          </a:xfrm>
        </p:spPr>
        <p:txBody>
          <a:bodyPr/>
          <a:lstStyle/>
          <a:p>
            <a:r>
              <a:rPr lang="de-DE" sz="1800" dirty="0">
                <a:latin typeface="Georgia"/>
              </a:rPr>
              <a:t>Projektrollen – Vorlage </a:t>
            </a:r>
            <a:endParaRPr lang="de-DE" sz="1800" dirty="0"/>
          </a:p>
        </p:txBody>
      </p:sp>
    </p:spTree>
    <p:extLst>
      <p:ext uri="{BB962C8B-B14F-4D97-AF65-F5344CB8AC3E}">
        <p14:creationId xmlns:p14="http://schemas.microsoft.com/office/powerpoint/2010/main" val="424765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4C393-EBA3-7339-F62B-05F1DCE64B2A}"/>
              </a:ext>
            </a:extLst>
          </p:cNvPr>
          <p:cNvSpPr>
            <a:spLocks noGrp="1"/>
          </p:cNvSpPr>
          <p:nvPr>
            <p:ph type="title"/>
          </p:nvPr>
        </p:nvSpPr>
        <p:spPr>
          <a:xfrm>
            <a:off x="424055" y="601988"/>
            <a:ext cx="7370565" cy="263681"/>
          </a:xfrm>
        </p:spPr>
        <p:txBody>
          <a:bodyPr/>
          <a:lstStyle/>
          <a:p>
            <a:r>
              <a:rPr lang="de-DE" sz="1800" dirty="0">
                <a:latin typeface="Georgia"/>
              </a:rPr>
              <a:t>Zeitplan und Meilensteinplan – Anleitung (1/2) </a:t>
            </a:r>
            <a:endParaRPr lang="de-DE" sz="1800" dirty="0"/>
          </a:p>
        </p:txBody>
      </p:sp>
      <p:sp>
        <p:nvSpPr>
          <p:cNvPr id="3" name="Inhaltsplatzhalter 2">
            <a:extLst>
              <a:ext uri="{FF2B5EF4-FFF2-40B4-BE49-F238E27FC236}">
                <a16:creationId xmlns:a16="http://schemas.microsoft.com/office/drawing/2014/main" id="{9EB2C40B-366D-C8F4-33CE-01D487105642}"/>
              </a:ext>
            </a:extLst>
          </p:cNvPr>
          <p:cNvSpPr>
            <a:spLocks noGrp="1"/>
          </p:cNvSpPr>
          <p:nvPr>
            <p:ph idx="1"/>
          </p:nvPr>
        </p:nvSpPr>
        <p:spPr>
          <a:xfrm>
            <a:off x="424055" y="1384300"/>
            <a:ext cx="7370565" cy="2871374"/>
          </a:xfrm>
        </p:spPr>
        <p:txBody>
          <a:bodyPr vert="horz" lIns="0" tIns="0" rIns="0" bIns="0" rtlCol="0" anchor="t">
            <a:noAutofit/>
          </a:bodyPr>
          <a:lstStyle/>
          <a:p>
            <a:pPr>
              <a:lnSpc>
                <a:spcPct val="100000"/>
              </a:lnSpc>
              <a:spcAft>
                <a:spcPts val="600"/>
              </a:spcAft>
            </a:pPr>
            <a:r>
              <a:rPr lang="de-DE" sz="1000" b="1">
                <a:solidFill>
                  <a:schemeClr val="tx2"/>
                </a:solidFill>
              </a:rPr>
              <a:t>Wozu dient der Meilensteinplan?</a:t>
            </a:r>
          </a:p>
          <a:p>
            <a:pPr>
              <a:lnSpc>
                <a:spcPct val="150000"/>
              </a:lnSpc>
              <a:spcAft>
                <a:spcPts val="600"/>
              </a:spcAft>
            </a:pPr>
            <a:r>
              <a:rPr lang="de-DE" sz="1000">
                <a:ea typeface="+mn-lt"/>
                <a:cs typeface="+mn-lt"/>
              </a:rPr>
              <a:t>Zu Beginn des Projektes werden alle Meilensteine sowie weitere Faktoren, die sich auf </a:t>
            </a:r>
            <a:br>
              <a:rPr lang="de-DE" sz="1000">
                <a:ea typeface="+mn-lt"/>
                <a:cs typeface="+mn-lt"/>
              </a:rPr>
            </a:br>
            <a:r>
              <a:rPr lang="de-DE" sz="1000">
                <a:ea typeface="+mn-lt"/>
                <a:cs typeface="+mn-lt"/>
              </a:rPr>
              <a:t>die Umsetzung des Projekts auswirken können, im Meilensteinplan festgehalten. </a:t>
            </a:r>
            <a:br>
              <a:rPr lang="de-DE" sz="1000">
                <a:ea typeface="+mn-lt"/>
                <a:cs typeface="+mn-lt"/>
              </a:rPr>
            </a:br>
            <a:r>
              <a:rPr lang="de-DE" sz="1000">
                <a:ea typeface="+mn-lt"/>
                <a:cs typeface="+mn-lt"/>
              </a:rPr>
              <a:t>In regelmäßigen Meetings wird der Meilensteinplan überprüft, um Verschiebungen im </a:t>
            </a:r>
            <a:br>
              <a:rPr lang="de-DE" sz="1000">
                <a:ea typeface="+mn-lt"/>
                <a:cs typeface="+mn-lt"/>
              </a:rPr>
            </a:br>
            <a:r>
              <a:rPr lang="de-DE" sz="1000">
                <a:ea typeface="+mn-lt"/>
                <a:cs typeface="+mn-lt"/>
              </a:rPr>
              <a:t>Projekt frühzeitig zu erkennen.</a:t>
            </a:r>
          </a:p>
          <a:p>
            <a:pPr>
              <a:lnSpc>
                <a:spcPct val="100000"/>
              </a:lnSpc>
              <a:spcAft>
                <a:spcPts val="600"/>
              </a:spcAft>
            </a:pPr>
            <a:endParaRPr lang="de-DE" sz="1000" i="1">
              <a:ea typeface="+mn-lt"/>
              <a:cs typeface="+mn-lt"/>
            </a:endParaRPr>
          </a:p>
          <a:p>
            <a:pPr>
              <a:lnSpc>
                <a:spcPct val="100000"/>
              </a:lnSpc>
              <a:spcAft>
                <a:spcPts val="600"/>
              </a:spcAft>
            </a:pPr>
            <a:r>
              <a:rPr lang="de-DE" sz="1000" b="1">
                <a:solidFill>
                  <a:schemeClr val="tx2"/>
                </a:solidFill>
              </a:rPr>
              <a:t>Vorgehen</a:t>
            </a:r>
          </a:p>
          <a:p>
            <a:pPr marL="177800" indent="-177800">
              <a:lnSpc>
                <a:spcPct val="100000"/>
              </a:lnSpc>
              <a:spcAft>
                <a:spcPts val="600"/>
              </a:spcAft>
              <a:buFont typeface="+mj-lt"/>
              <a:buAutoNum type="arabicPeriod"/>
            </a:pPr>
            <a:r>
              <a:rPr lang="de-DE" sz="1000" b="1" dirty="0"/>
              <a:t>Welche </a:t>
            </a:r>
            <a:r>
              <a:rPr lang="de-DE" sz="1000" b="1" dirty="0">
                <a:solidFill>
                  <a:schemeClr val="tx2"/>
                </a:solidFill>
              </a:rPr>
              <a:t>Meilensteine</a:t>
            </a:r>
            <a:r>
              <a:rPr lang="de-DE" sz="1000" b="1" dirty="0"/>
              <a:t> hat das Projekt?</a:t>
            </a:r>
          </a:p>
          <a:p>
            <a:pPr marL="356870" indent="-179070">
              <a:lnSpc>
                <a:spcPct val="100000"/>
              </a:lnSpc>
              <a:spcAft>
                <a:spcPts val="600"/>
              </a:spcAft>
            </a:pPr>
            <a:r>
              <a:rPr lang="de-DE" sz="1000" dirty="0"/>
              <a:t>1.1  Individuelles Brainstorming zu den Meilensteinen.</a:t>
            </a:r>
            <a:endParaRPr lang="de-DE" sz="1000" dirty="0">
              <a:cs typeface="Arial"/>
            </a:endParaRPr>
          </a:p>
          <a:p>
            <a:pPr marL="356870" indent="-179070">
              <a:lnSpc>
                <a:spcPct val="100000"/>
              </a:lnSpc>
              <a:spcAft>
                <a:spcPts val="600"/>
              </a:spcAft>
            </a:pPr>
            <a:r>
              <a:rPr lang="de-DE" sz="1000" dirty="0"/>
              <a:t>1.2  Meilensteine in zeitliche Reihenfolge bringen</a:t>
            </a:r>
            <a:endParaRPr lang="de-DE" sz="1000" dirty="0">
              <a:cs typeface="Arial"/>
            </a:endParaRPr>
          </a:p>
          <a:p>
            <a:pPr marL="356870" indent="-179070">
              <a:lnSpc>
                <a:spcPct val="100000"/>
              </a:lnSpc>
              <a:spcAft>
                <a:spcPts val="600"/>
              </a:spcAft>
            </a:pPr>
            <a:r>
              <a:rPr lang="de-DE" sz="1000" dirty="0"/>
              <a:t>1.3  Im Team über die Meilensteine sprechen und ggf. zusammenfassen/ergänzen/</a:t>
            </a:r>
            <a:br>
              <a:rPr lang="de-DE" sz="1000" dirty="0"/>
            </a:br>
            <a:r>
              <a:rPr lang="de-DE" sz="1000" dirty="0"/>
              <a:t>  ändern</a:t>
            </a:r>
            <a:endParaRPr lang="de-DE" sz="1000" dirty="0">
              <a:cs typeface="Arial"/>
            </a:endParaRPr>
          </a:p>
          <a:p>
            <a:pPr marL="177800">
              <a:lnSpc>
                <a:spcPct val="100000"/>
              </a:lnSpc>
              <a:spcAft>
                <a:spcPts val="600"/>
              </a:spcAft>
            </a:pPr>
            <a:endParaRPr lang="de-DE" sz="1000" dirty="0"/>
          </a:p>
        </p:txBody>
      </p:sp>
      <p:sp>
        <p:nvSpPr>
          <p:cNvPr id="5" name="Foliennummernplatzhalter 4">
            <a:extLst>
              <a:ext uri="{FF2B5EF4-FFF2-40B4-BE49-F238E27FC236}">
                <a16:creationId xmlns:a16="http://schemas.microsoft.com/office/drawing/2014/main" id="{549B838C-74A5-B168-BB89-B2F9896F4325}"/>
              </a:ext>
            </a:extLst>
          </p:cNvPr>
          <p:cNvSpPr>
            <a:spLocks noGrp="1"/>
          </p:cNvSpPr>
          <p:nvPr>
            <p:ph type="sldNum" sz="quarter" idx="12"/>
          </p:nvPr>
        </p:nvSpPr>
        <p:spPr/>
        <p:txBody>
          <a:bodyPr/>
          <a:lstStyle/>
          <a:p>
            <a:fld id="{EADB90F9-9C8B-4738-A50E-8F04301A8C13}" type="slidenum">
              <a:rPr lang="de-DE" smtClean="0"/>
              <a:t>32</a:t>
            </a:fld>
            <a:endParaRPr lang="de-DE"/>
          </a:p>
        </p:txBody>
      </p:sp>
      <p:graphicFrame>
        <p:nvGraphicFramePr>
          <p:cNvPr id="8" name="Tabelle 9">
            <a:extLst>
              <a:ext uri="{FF2B5EF4-FFF2-40B4-BE49-F238E27FC236}">
                <a16:creationId xmlns:a16="http://schemas.microsoft.com/office/drawing/2014/main" id="{63454776-7642-FFDE-6B69-C4325C6C1825}"/>
              </a:ext>
            </a:extLst>
          </p:cNvPr>
          <p:cNvGraphicFramePr>
            <a:graphicFrameLocks noGrp="1"/>
          </p:cNvGraphicFramePr>
          <p:nvPr>
            <p:extLst>
              <p:ext uri="{D42A27DB-BD31-4B8C-83A1-F6EECF244321}">
                <p14:modId xmlns:p14="http://schemas.microsoft.com/office/powerpoint/2010/main" val="2956926796"/>
              </p:ext>
            </p:extLst>
          </p:nvPr>
        </p:nvGraphicFramePr>
        <p:xfrm>
          <a:off x="5483987" y="1382740"/>
          <a:ext cx="2327566" cy="16521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große Zwischen-ziele &amp; zeitlichen Ablauf planen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Projektleitung,</a:t>
                      </a:r>
                    </a:p>
                    <a:p>
                      <a:r>
                        <a:rPr lang="de-DE" sz="1000" b="0" kern="1200" dirty="0">
                          <a:solidFill>
                            <a:schemeClr val="tx1"/>
                          </a:solidFill>
                          <a:latin typeface="+mn-lt"/>
                          <a:ea typeface="+mn-ea"/>
                          <a:cs typeface="+mn-cs"/>
                        </a:rPr>
                        <a:t>1-3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30 - 90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4" name="Fußzeilenplatzhalter 3">
            <a:extLst>
              <a:ext uri="{FF2B5EF4-FFF2-40B4-BE49-F238E27FC236}">
                <a16:creationId xmlns:a16="http://schemas.microsoft.com/office/drawing/2014/main" id="{B8466C37-2E31-498D-6BD2-F6A2227196C2}"/>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5703322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4C393-EBA3-7339-F62B-05F1DCE64B2A}"/>
              </a:ext>
            </a:extLst>
          </p:cNvPr>
          <p:cNvSpPr>
            <a:spLocks noGrp="1"/>
          </p:cNvSpPr>
          <p:nvPr>
            <p:ph type="title"/>
          </p:nvPr>
        </p:nvSpPr>
        <p:spPr>
          <a:xfrm>
            <a:off x="424055" y="601985"/>
            <a:ext cx="7370565" cy="263681"/>
          </a:xfrm>
        </p:spPr>
        <p:txBody>
          <a:bodyPr/>
          <a:lstStyle/>
          <a:p>
            <a:r>
              <a:rPr lang="de-DE" sz="1800" dirty="0">
                <a:latin typeface="Georgia"/>
              </a:rPr>
              <a:t>Zeitplan und Meilensteinplan – Anleitung (2/2) </a:t>
            </a:r>
            <a:endParaRPr lang="de-DE" sz="1800" dirty="0"/>
          </a:p>
        </p:txBody>
      </p:sp>
      <p:sp>
        <p:nvSpPr>
          <p:cNvPr id="3" name="Inhaltsplatzhalter 2">
            <a:extLst>
              <a:ext uri="{FF2B5EF4-FFF2-40B4-BE49-F238E27FC236}">
                <a16:creationId xmlns:a16="http://schemas.microsoft.com/office/drawing/2014/main" id="{9EB2C40B-366D-C8F4-33CE-01D487105642}"/>
              </a:ext>
            </a:extLst>
          </p:cNvPr>
          <p:cNvSpPr>
            <a:spLocks noGrp="1"/>
          </p:cNvSpPr>
          <p:nvPr>
            <p:ph idx="1"/>
          </p:nvPr>
        </p:nvSpPr>
        <p:spPr>
          <a:xfrm>
            <a:off x="424055" y="1384300"/>
            <a:ext cx="7370565" cy="2931532"/>
          </a:xfrm>
        </p:spPr>
        <p:txBody>
          <a:bodyPr vert="horz" lIns="0" tIns="0" rIns="0" bIns="0" rtlCol="0" anchor="t">
            <a:noAutofit/>
          </a:bodyPr>
          <a:lstStyle/>
          <a:p>
            <a:pPr marL="177800" indent="-177800">
              <a:lnSpc>
                <a:spcPct val="100000"/>
              </a:lnSpc>
              <a:spcAft>
                <a:spcPts val="600"/>
              </a:spcAft>
              <a:buFont typeface="+mj-lt"/>
              <a:buAutoNum type="arabicPeriod" startAt="2"/>
            </a:pPr>
            <a:r>
              <a:rPr lang="de-DE" sz="1000" b="1"/>
              <a:t>Welche </a:t>
            </a:r>
            <a:r>
              <a:rPr lang="de-DE" sz="1000" b="1">
                <a:solidFill>
                  <a:schemeClr val="tx2"/>
                </a:solidFill>
              </a:rPr>
              <a:t>Herausforderungen &amp; Erfolgsfaktoren </a:t>
            </a:r>
            <a:r>
              <a:rPr lang="de-DE" sz="1000" b="1"/>
              <a:t>gibt es je Meilenstein?</a:t>
            </a:r>
          </a:p>
          <a:p>
            <a:pPr marL="356870" indent="-179070">
              <a:lnSpc>
                <a:spcPct val="100000"/>
              </a:lnSpc>
              <a:spcAft>
                <a:spcPts val="600"/>
              </a:spcAft>
            </a:pPr>
            <a:r>
              <a:rPr lang="de-DE" sz="1000"/>
              <a:t>2.1 </a:t>
            </a:r>
            <a:r>
              <a:rPr lang="de-DE" sz="1000" b="1"/>
              <a:t> </a:t>
            </a:r>
            <a:r>
              <a:rPr lang="de-DE" sz="1000"/>
              <a:t>Individuelles Brainstorming</a:t>
            </a:r>
            <a:endParaRPr lang="de-DE" sz="1000">
              <a:cs typeface="Arial"/>
            </a:endParaRPr>
          </a:p>
          <a:p>
            <a:pPr marL="356870" indent="-179070">
              <a:lnSpc>
                <a:spcPct val="100000"/>
              </a:lnSpc>
              <a:spcAft>
                <a:spcPts val="600"/>
              </a:spcAft>
            </a:pPr>
            <a:r>
              <a:rPr lang="de-DE" sz="1000"/>
              <a:t>2.2  Vorstellen, sortieren &amp; diskutieren in der Gruppe</a:t>
            </a:r>
            <a:endParaRPr lang="de-DE" sz="1000">
              <a:cs typeface="Arial"/>
            </a:endParaRPr>
          </a:p>
          <a:p>
            <a:pPr>
              <a:lnSpc>
                <a:spcPct val="100000"/>
              </a:lnSpc>
              <a:spcAft>
                <a:spcPts val="600"/>
              </a:spcAft>
            </a:pPr>
            <a:r>
              <a:rPr lang="de-DE" sz="1000" i="1"/>
              <a:t>            </a:t>
            </a:r>
            <a:r>
              <a:rPr lang="de-DE" sz="1000" b="0" i="1" u="none" strike="noStrike" baseline="0">
                <a:solidFill>
                  <a:srgbClr val="000000"/>
                </a:solidFill>
              </a:rPr>
              <a:t>»</a:t>
            </a:r>
            <a:r>
              <a:rPr lang="de-DE" sz="1000" i="1" u="none" strike="noStrike" baseline="0">
                <a:solidFill>
                  <a:srgbClr val="000000"/>
                </a:solidFill>
                <a:latin typeface="Arial"/>
                <a:cs typeface="Arial"/>
              </a:rPr>
              <a:t> </a:t>
            </a:r>
            <a:r>
              <a:rPr lang="de-DE" sz="1000" i="1"/>
              <a:t>Nicht zu jedem Meilenstein müssen Herausforderungen &amp; Erfolgsfaktoren erarbeitet werden.</a:t>
            </a:r>
          </a:p>
          <a:p>
            <a:pPr marL="177800">
              <a:lnSpc>
                <a:spcPct val="100000"/>
              </a:lnSpc>
              <a:spcAft>
                <a:spcPts val="600"/>
              </a:spcAft>
            </a:pPr>
            <a:r>
              <a:rPr lang="de-DE" sz="1000"/>
              <a:t>2.3  Wenn bereits eine SWOT-Analyse erstellt wurde, die Ergebnisse hier weiternutzen &amp; ggf. anpassen</a:t>
            </a:r>
          </a:p>
          <a:p>
            <a:pPr marL="228600" indent="-228600">
              <a:lnSpc>
                <a:spcPct val="100000"/>
              </a:lnSpc>
              <a:spcAft>
                <a:spcPts val="600"/>
              </a:spcAft>
              <a:buFont typeface="+mj-lt"/>
              <a:buAutoNum type="arabicPeriod" startAt="3"/>
            </a:pPr>
            <a:r>
              <a:rPr lang="de-DE" sz="1000" b="1" dirty="0"/>
              <a:t>Passen alle Elemente zusammen?</a:t>
            </a:r>
          </a:p>
          <a:p>
            <a:pPr marL="177800">
              <a:lnSpc>
                <a:spcPct val="150000"/>
              </a:lnSpc>
              <a:spcAft>
                <a:spcPts val="600"/>
              </a:spcAft>
            </a:pPr>
            <a:r>
              <a:rPr lang="de-DE" sz="1000"/>
              <a:t>  </a:t>
            </a:r>
            <a:r>
              <a:rPr lang="de-DE" sz="1000" dirty="0"/>
              <a:t>Überprüft, ob die Meilensteine sinnvoll aufeinander aufbauen, die Meilensteine wirklich zu den Zielen führen und ob auch</a:t>
            </a:r>
            <a:br>
              <a:rPr lang="de-DE" sz="1000"/>
            </a:br>
            <a:r>
              <a:rPr lang="de-DE" sz="1000"/>
              <a:t> </a:t>
            </a:r>
            <a:r>
              <a:rPr lang="de-DE" sz="1000" dirty="0"/>
              <a:t> genug Personen im Team sind, um Meilensteine umzusetzen.</a:t>
            </a:r>
            <a:endParaRPr lang="de-DE" sz="1000" b="1"/>
          </a:p>
          <a:p>
            <a:pPr marL="266400" indent="-266400">
              <a:lnSpc>
                <a:spcPct val="100000"/>
              </a:lnSpc>
              <a:spcAft>
                <a:spcPts val="600"/>
              </a:spcAft>
              <a:buFont typeface="+mj-lt"/>
              <a:buAutoNum type="arabicPeriod" startAt="4"/>
            </a:pPr>
            <a:r>
              <a:rPr lang="de-DE" sz="1000" b="1" dirty="0"/>
              <a:t>Nach dem Meilensteinplan den </a:t>
            </a:r>
            <a:r>
              <a:rPr lang="de-DE" sz="1000" b="1">
                <a:solidFill>
                  <a:schemeClr val="tx2"/>
                </a:solidFill>
              </a:rPr>
              <a:t>Zeitplan</a:t>
            </a:r>
            <a:r>
              <a:rPr lang="de-DE" sz="1000" b="1" dirty="0"/>
              <a:t> ausfüllen</a:t>
            </a:r>
            <a:r>
              <a:rPr lang="de-DE" sz="1000" dirty="0"/>
              <a:t>, um die einzelnen Aufgaben, die unter die Meilensteine fallen, genauer zu planen.</a:t>
            </a:r>
            <a:endParaRPr lang="de-DE" sz="1000" dirty="0">
              <a:cs typeface="Arial"/>
            </a:endParaRPr>
          </a:p>
        </p:txBody>
      </p:sp>
      <p:sp>
        <p:nvSpPr>
          <p:cNvPr id="5" name="Foliennummernplatzhalter 4">
            <a:extLst>
              <a:ext uri="{FF2B5EF4-FFF2-40B4-BE49-F238E27FC236}">
                <a16:creationId xmlns:a16="http://schemas.microsoft.com/office/drawing/2014/main" id="{549B838C-74A5-B168-BB89-B2F9896F4325}"/>
              </a:ext>
            </a:extLst>
          </p:cNvPr>
          <p:cNvSpPr>
            <a:spLocks noGrp="1"/>
          </p:cNvSpPr>
          <p:nvPr>
            <p:ph type="sldNum" sz="quarter" idx="12"/>
          </p:nvPr>
        </p:nvSpPr>
        <p:spPr/>
        <p:txBody>
          <a:bodyPr/>
          <a:lstStyle/>
          <a:p>
            <a:fld id="{EADB90F9-9C8B-4738-A50E-8F04301A8C13}" type="slidenum">
              <a:rPr lang="de-DE" smtClean="0"/>
              <a:t>33</a:t>
            </a:fld>
            <a:endParaRPr lang="de-DE"/>
          </a:p>
        </p:txBody>
      </p:sp>
      <p:sp>
        <p:nvSpPr>
          <p:cNvPr id="4" name="Fußzeilenplatzhalter 3">
            <a:extLst>
              <a:ext uri="{FF2B5EF4-FFF2-40B4-BE49-F238E27FC236}">
                <a16:creationId xmlns:a16="http://schemas.microsoft.com/office/drawing/2014/main" id="{B8466C37-2E31-498D-6BD2-F6A2227196C2}"/>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26297131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Oval 43">
            <a:extLst>
              <a:ext uri="{FF2B5EF4-FFF2-40B4-BE49-F238E27FC236}">
                <a16:creationId xmlns:a16="http://schemas.microsoft.com/office/drawing/2014/main" id="{F746D155-3339-DFFB-B6DA-C2E65725B8F8}"/>
              </a:ext>
            </a:extLst>
          </p:cNvPr>
          <p:cNvSpPr/>
          <p:nvPr/>
        </p:nvSpPr>
        <p:spPr>
          <a:xfrm>
            <a:off x="6497232"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25" name="Oval 43">
            <a:extLst>
              <a:ext uri="{FF2B5EF4-FFF2-40B4-BE49-F238E27FC236}">
                <a16:creationId xmlns:a16="http://schemas.microsoft.com/office/drawing/2014/main" id="{00B57B75-8916-42F5-1964-A3F842D3CE9C}"/>
              </a:ext>
            </a:extLst>
          </p:cNvPr>
          <p:cNvSpPr/>
          <p:nvPr/>
        </p:nvSpPr>
        <p:spPr>
          <a:xfrm>
            <a:off x="5480900"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6" name="Oval 43">
            <a:extLst>
              <a:ext uri="{FF2B5EF4-FFF2-40B4-BE49-F238E27FC236}">
                <a16:creationId xmlns:a16="http://schemas.microsoft.com/office/drawing/2014/main" id="{46BBEDC3-F83A-174A-97A0-720398E083F0}"/>
              </a:ext>
            </a:extLst>
          </p:cNvPr>
          <p:cNvSpPr/>
          <p:nvPr/>
        </p:nvSpPr>
        <p:spPr>
          <a:xfrm>
            <a:off x="4464568"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10" name="Oval 19">
            <a:extLst>
              <a:ext uri="{FF2B5EF4-FFF2-40B4-BE49-F238E27FC236}">
                <a16:creationId xmlns:a16="http://schemas.microsoft.com/office/drawing/2014/main" id="{886D377C-FF08-EB48-BCFB-6036F0DBA316}"/>
              </a:ext>
            </a:extLst>
          </p:cNvPr>
          <p:cNvSpPr/>
          <p:nvPr/>
        </p:nvSpPr>
        <p:spPr>
          <a:xfrm>
            <a:off x="1415572"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11" name="Oval 20">
            <a:extLst>
              <a:ext uri="{FF2B5EF4-FFF2-40B4-BE49-F238E27FC236}">
                <a16:creationId xmlns:a16="http://schemas.microsoft.com/office/drawing/2014/main" id="{BE72C2DF-A75A-6D48-810C-360D30E93090}"/>
              </a:ext>
            </a:extLst>
          </p:cNvPr>
          <p:cNvSpPr/>
          <p:nvPr/>
        </p:nvSpPr>
        <p:spPr>
          <a:xfrm>
            <a:off x="2431904"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12" name="Oval 21">
            <a:extLst>
              <a:ext uri="{FF2B5EF4-FFF2-40B4-BE49-F238E27FC236}">
                <a16:creationId xmlns:a16="http://schemas.microsoft.com/office/drawing/2014/main" id="{9BFF93CD-952C-7347-AFDD-044135EBC452}"/>
              </a:ext>
            </a:extLst>
          </p:cNvPr>
          <p:cNvSpPr/>
          <p:nvPr/>
        </p:nvSpPr>
        <p:spPr>
          <a:xfrm>
            <a:off x="3448236"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38" name="Oval 19">
            <a:extLst>
              <a:ext uri="{FF2B5EF4-FFF2-40B4-BE49-F238E27FC236}">
                <a16:creationId xmlns:a16="http://schemas.microsoft.com/office/drawing/2014/main" id="{E1512C0C-261F-AECF-1DE4-DAAD6F98DD10}"/>
              </a:ext>
            </a:extLst>
          </p:cNvPr>
          <p:cNvSpPr/>
          <p:nvPr/>
        </p:nvSpPr>
        <p:spPr>
          <a:xfrm>
            <a:off x="399240" y="2881972"/>
            <a:ext cx="924845" cy="984048"/>
          </a:xfrm>
          <a:prstGeom prst="ellipse">
            <a:avLst/>
          </a:prstGeom>
          <a:solidFill>
            <a:srgbClr val="EBF5FF"/>
          </a:solidFill>
          <a:ln w="9525">
            <a:solidFill>
              <a:srgbClr val="002D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4" name="Titel 1">
            <a:extLst>
              <a:ext uri="{FF2B5EF4-FFF2-40B4-BE49-F238E27FC236}">
                <a16:creationId xmlns:a16="http://schemas.microsoft.com/office/drawing/2014/main" id="{CAD12BA5-8311-521D-2A9D-5B2AF69845D0}"/>
              </a:ext>
            </a:extLst>
          </p:cNvPr>
          <p:cNvSpPr>
            <a:spLocks noGrp="1"/>
          </p:cNvSpPr>
          <p:nvPr>
            <p:ph type="title"/>
          </p:nvPr>
        </p:nvSpPr>
        <p:spPr/>
        <p:txBody>
          <a:bodyPr anchor="b"/>
          <a:lstStyle/>
          <a:p>
            <a:pPr>
              <a:lnSpc>
                <a:spcPts val="1500"/>
              </a:lnSpc>
            </a:pPr>
            <a:r>
              <a:rPr lang="de-DE" sz="1800" dirty="0">
                <a:cs typeface="Arial" panose="020B0604020202020204" pitchFamily="34" charset="0"/>
              </a:rPr>
              <a:t>Meilensteinplan – Vorlage (für die grobe Planung)</a:t>
            </a:r>
          </a:p>
        </p:txBody>
      </p:sp>
      <p:sp>
        <p:nvSpPr>
          <p:cNvPr id="7" name="Inhaltsplatzhalter 6">
            <a:extLst>
              <a:ext uri="{FF2B5EF4-FFF2-40B4-BE49-F238E27FC236}">
                <a16:creationId xmlns:a16="http://schemas.microsoft.com/office/drawing/2014/main" id="{BF89E8BA-36A0-FDBF-BA8E-3019C165F8EB}"/>
              </a:ext>
            </a:extLst>
          </p:cNvPr>
          <p:cNvSpPr>
            <a:spLocks noGrp="1"/>
          </p:cNvSpPr>
          <p:nvPr>
            <p:ph idx="1"/>
          </p:nvPr>
        </p:nvSpPr>
        <p:spPr/>
        <p:txBody>
          <a:bodyPr/>
          <a:lstStyle/>
          <a:p>
            <a:endParaRPr lang="de-DE"/>
          </a:p>
        </p:txBody>
      </p:sp>
      <p:sp>
        <p:nvSpPr>
          <p:cNvPr id="2" name="Fußzeilenplatzhalter 1">
            <a:extLst>
              <a:ext uri="{FF2B5EF4-FFF2-40B4-BE49-F238E27FC236}">
                <a16:creationId xmlns:a16="http://schemas.microsoft.com/office/drawing/2014/main" id="{012313EC-CC74-3750-5E46-074DBCF22DA8}"/>
              </a:ext>
            </a:extLst>
          </p:cNvPr>
          <p:cNvSpPr>
            <a:spLocks noGrp="1"/>
          </p:cNvSpPr>
          <p:nvPr>
            <p:ph type="ftr" sz="quarter" idx="11"/>
          </p:nvPr>
        </p:nvSpPr>
        <p:spPr/>
        <p:txBody>
          <a:bodyPr/>
          <a:lstStyle/>
          <a:p>
            <a:r>
              <a:rPr lang="de-DE"/>
              <a:t>Methodensammlung Projektplanung</a:t>
            </a:r>
          </a:p>
        </p:txBody>
      </p:sp>
      <p:sp>
        <p:nvSpPr>
          <p:cNvPr id="3" name="Foliennummernplatzhalter 2"/>
          <p:cNvSpPr>
            <a:spLocks noGrp="1"/>
          </p:cNvSpPr>
          <p:nvPr>
            <p:ph type="sldNum" sz="quarter" idx="12"/>
          </p:nvPr>
        </p:nvSpPr>
        <p:spPr/>
        <p:txBody>
          <a:bodyPr/>
          <a:lstStyle/>
          <a:p>
            <a:fld id="{EADB90F9-9C8B-4738-A50E-8F04301A8C13}" type="slidenum">
              <a:rPr lang="de-DE" smtClean="0"/>
              <a:pPr/>
              <a:t>34</a:t>
            </a:fld>
            <a:endParaRPr lang="de-DE"/>
          </a:p>
        </p:txBody>
      </p:sp>
      <p:cxnSp>
        <p:nvCxnSpPr>
          <p:cNvPr id="13" name="Straight Connector 45">
            <a:extLst>
              <a:ext uri="{FF2B5EF4-FFF2-40B4-BE49-F238E27FC236}">
                <a16:creationId xmlns:a16="http://schemas.microsoft.com/office/drawing/2014/main" id="{DDE4C87A-827A-CF43-A354-B40E4079616C}"/>
              </a:ext>
            </a:extLst>
          </p:cNvPr>
          <p:cNvCxnSpPr/>
          <p:nvPr/>
        </p:nvCxnSpPr>
        <p:spPr>
          <a:xfrm flipH="1" flipV="1">
            <a:off x="6234416" y="2185475"/>
            <a:ext cx="492198" cy="288748"/>
          </a:xfrm>
          <a:prstGeom prst="line">
            <a:avLst/>
          </a:prstGeom>
          <a:ln w="9525">
            <a:solidFill>
              <a:schemeClr val="accent4"/>
            </a:solidFill>
          </a:ln>
        </p:spPr>
        <p:style>
          <a:lnRef idx="1">
            <a:schemeClr val="accent1"/>
          </a:lnRef>
          <a:fillRef idx="0">
            <a:schemeClr val="accent1"/>
          </a:fillRef>
          <a:effectRef idx="0">
            <a:schemeClr val="accent1"/>
          </a:effectRef>
          <a:fontRef idx="minor">
            <a:schemeClr val="tx1"/>
          </a:fontRef>
        </p:style>
      </p:cxnSp>
      <p:sp>
        <p:nvSpPr>
          <p:cNvPr id="15" name="Oval 72">
            <a:extLst>
              <a:ext uri="{FF2B5EF4-FFF2-40B4-BE49-F238E27FC236}">
                <a16:creationId xmlns:a16="http://schemas.microsoft.com/office/drawing/2014/main" id="{45ABF0D5-1718-544E-A581-51E2DA751BAA}"/>
              </a:ext>
            </a:extLst>
          </p:cNvPr>
          <p:cNvSpPr/>
          <p:nvPr/>
        </p:nvSpPr>
        <p:spPr>
          <a:xfrm>
            <a:off x="7422077" y="1371687"/>
            <a:ext cx="1522762" cy="1551139"/>
          </a:xfrm>
          <a:prstGeom prst="ellipse">
            <a:avLst/>
          </a:prstGeom>
          <a:solidFill>
            <a:schemeClr val="bg1">
              <a:lumMod val="85000"/>
            </a:schemeClr>
          </a:solid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748" b="1">
              <a:solidFill>
                <a:schemeClr val="accent2"/>
              </a:solidFill>
            </a:endParaRPr>
          </a:p>
        </p:txBody>
      </p:sp>
      <p:sp>
        <p:nvSpPr>
          <p:cNvPr id="16" name="Oval 33">
            <a:extLst>
              <a:ext uri="{FF2B5EF4-FFF2-40B4-BE49-F238E27FC236}">
                <a16:creationId xmlns:a16="http://schemas.microsoft.com/office/drawing/2014/main" id="{D1E4A42E-75C2-2B41-8FA7-68794209E50D}"/>
              </a:ext>
            </a:extLst>
          </p:cNvPr>
          <p:cNvSpPr/>
          <p:nvPr/>
        </p:nvSpPr>
        <p:spPr>
          <a:xfrm>
            <a:off x="7648066" y="1603799"/>
            <a:ext cx="1067031" cy="1086915"/>
          </a:xfrm>
          <a:prstGeom prst="ellipse">
            <a:avLst/>
          </a:prstGeom>
          <a:solidFill>
            <a:schemeClr val="bg2"/>
          </a:solid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748" b="1">
              <a:solidFill>
                <a:schemeClr val="accent2"/>
              </a:solidFill>
            </a:endParaRPr>
          </a:p>
        </p:txBody>
      </p:sp>
      <p:sp>
        <p:nvSpPr>
          <p:cNvPr id="17" name="Oval 32">
            <a:extLst>
              <a:ext uri="{FF2B5EF4-FFF2-40B4-BE49-F238E27FC236}">
                <a16:creationId xmlns:a16="http://schemas.microsoft.com/office/drawing/2014/main" id="{5CBC6C48-C8B4-014F-AE32-AAD98DB7D2CC}"/>
              </a:ext>
            </a:extLst>
          </p:cNvPr>
          <p:cNvSpPr/>
          <p:nvPr/>
        </p:nvSpPr>
        <p:spPr>
          <a:xfrm>
            <a:off x="7941163" y="1912451"/>
            <a:ext cx="480837" cy="489798"/>
          </a:xfrm>
          <a:prstGeom prst="ellipse">
            <a:avLst/>
          </a:prstGeom>
          <a:solidFill>
            <a:srgbClr val="FFFFFF"/>
          </a:solid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de-DE" sz="748" b="1">
              <a:solidFill>
                <a:schemeClr val="accent2"/>
              </a:solidFill>
            </a:endParaRPr>
          </a:p>
        </p:txBody>
      </p:sp>
      <p:sp>
        <p:nvSpPr>
          <p:cNvPr id="18" name="Right Arrow 5">
            <a:extLst>
              <a:ext uri="{FF2B5EF4-FFF2-40B4-BE49-F238E27FC236}">
                <a16:creationId xmlns:a16="http://schemas.microsoft.com/office/drawing/2014/main" id="{860A080C-CA5E-B446-B8C8-4408D415CB9B}"/>
              </a:ext>
            </a:extLst>
          </p:cNvPr>
          <p:cNvSpPr/>
          <p:nvPr/>
        </p:nvSpPr>
        <p:spPr>
          <a:xfrm>
            <a:off x="334537" y="895680"/>
            <a:ext cx="7820722" cy="2544162"/>
          </a:xfrm>
          <a:prstGeom prst="rightArrow">
            <a:avLst>
              <a:gd name="adj1" fmla="val 72059"/>
              <a:gd name="adj2" fmla="val 26908"/>
            </a:avLst>
          </a:prstGeom>
          <a:solidFill>
            <a:schemeClr val="bg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340">
              <a:solidFill>
                <a:schemeClr val="accent2"/>
              </a:solidFill>
            </a:endParaRPr>
          </a:p>
        </p:txBody>
      </p:sp>
      <p:sp>
        <p:nvSpPr>
          <p:cNvPr id="23" name="TextBox 17">
            <a:extLst>
              <a:ext uri="{FF2B5EF4-FFF2-40B4-BE49-F238E27FC236}">
                <a16:creationId xmlns:a16="http://schemas.microsoft.com/office/drawing/2014/main" id="{69D912DF-DA2B-0141-9A5D-84A4FDFD1019}"/>
              </a:ext>
            </a:extLst>
          </p:cNvPr>
          <p:cNvSpPr txBox="1"/>
          <p:nvPr/>
        </p:nvSpPr>
        <p:spPr>
          <a:xfrm>
            <a:off x="7599152" y="3091042"/>
            <a:ext cx="1405882" cy="575247"/>
          </a:xfrm>
          <a:prstGeom prst="rect">
            <a:avLst/>
          </a:prstGeom>
          <a:noFill/>
          <a:ln w="9525">
            <a:noFill/>
          </a:ln>
        </p:spPr>
        <p:txBody>
          <a:bodyPr wrap="square" rtlCol="0">
            <a:spAutoFit/>
          </a:bodyPr>
          <a:lstStyle/>
          <a:p>
            <a:r>
              <a:rPr lang="de-DE" sz="1300" b="1" dirty="0">
                <a:solidFill>
                  <a:srgbClr val="002D55"/>
                </a:solidFill>
              </a:rPr>
              <a:t>Erfolgs-</a:t>
            </a:r>
          </a:p>
          <a:p>
            <a:r>
              <a:rPr lang="de-DE" sz="1300" b="1" dirty="0" err="1">
                <a:solidFill>
                  <a:srgbClr val="002D55"/>
                </a:solidFill>
              </a:rPr>
              <a:t>faktoren</a:t>
            </a:r>
            <a:endParaRPr lang="de-DE" sz="1300" b="1" dirty="0">
              <a:solidFill>
                <a:srgbClr val="002D55"/>
              </a:solidFill>
            </a:endParaRPr>
          </a:p>
        </p:txBody>
      </p:sp>
      <p:sp>
        <p:nvSpPr>
          <p:cNvPr id="24" name="TextBox 69">
            <a:extLst>
              <a:ext uri="{FF2B5EF4-FFF2-40B4-BE49-F238E27FC236}">
                <a16:creationId xmlns:a16="http://schemas.microsoft.com/office/drawing/2014/main" id="{38A875A7-E29B-1B47-B09F-5CCBFA54BF58}"/>
              </a:ext>
            </a:extLst>
          </p:cNvPr>
          <p:cNvSpPr txBox="1"/>
          <p:nvPr/>
        </p:nvSpPr>
        <p:spPr>
          <a:xfrm rot="16200000">
            <a:off x="-695907" y="2034912"/>
            <a:ext cx="1830346" cy="292388"/>
          </a:xfrm>
          <a:prstGeom prst="rect">
            <a:avLst/>
          </a:prstGeom>
          <a:noFill/>
          <a:ln w="9525">
            <a:noFill/>
          </a:ln>
        </p:spPr>
        <p:txBody>
          <a:bodyPr wrap="square" rtlCol="0" anchor="ctr">
            <a:spAutoFit/>
          </a:bodyPr>
          <a:lstStyle/>
          <a:p>
            <a:pPr algn="ctr"/>
            <a:r>
              <a:rPr lang="de-DE" sz="1300" b="1" dirty="0"/>
              <a:t>Meilensteine</a:t>
            </a:r>
          </a:p>
        </p:txBody>
      </p:sp>
      <p:pic>
        <p:nvPicPr>
          <p:cNvPr id="26" name="Picture 75">
            <a:extLst>
              <a:ext uri="{FF2B5EF4-FFF2-40B4-BE49-F238E27FC236}">
                <a16:creationId xmlns:a16="http://schemas.microsoft.com/office/drawing/2014/main" id="{EA2116D8-25E0-E349-84F4-25D798D6E213}"/>
              </a:ext>
            </a:extLst>
          </p:cNvPr>
          <p:cNvPicPr>
            <a:picLocks noChangeAspect="1"/>
          </p:cNvPicPr>
          <p:nvPr/>
        </p:nvPicPr>
        <p:blipFill>
          <a:blip r:embed="rId3" cstate="print">
            <a:grayscl/>
            <a:extLst>
              <a:ext uri="{28A0092B-C50C-407E-A947-70E740481C1C}">
                <a14:useLocalDpi xmlns:a14="http://schemas.microsoft.com/office/drawing/2010/main" val="0"/>
              </a:ext>
            </a:extLst>
          </a:blip>
          <a:stretch>
            <a:fillRect/>
          </a:stretch>
        </p:blipFill>
        <p:spPr>
          <a:xfrm>
            <a:off x="-51098" y="2987055"/>
            <a:ext cx="562659" cy="591211"/>
          </a:xfrm>
          <a:prstGeom prst="rect">
            <a:avLst/>
          </a:prstGeom>
          <a:ln w="9525">
            <a:noFill/>
          </a:ln>
        </p:spPr>
      </p:pic>
      <p:pic>
        <p:nvPicPr>
          <p:cNvPr id="28" name="Picture 81">
            <a:extLst>
              <a:ext uri="{FF2B5EF4-FFF2-40B4-BE49-F238E27FC236}">
                <a16:creationId xmlns:a16="http://schemas.microsoft.com/office/drawing/2014/main" id="{2F20EAE4-31EE-7A47-AB1A-40B63F44222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217544" y="1456448"/>
            <a:ext cx="657445" cy="690808"/>
          </a:xfrm>
          <a:prstGeom prst="rect">
            <a:avLst/>
          </a:prstGeom>
          <a:ln w="9525">
            <a:noFill/>
          </a:ln>
        </p:spPr>
      </p:pic>
      <p:sp>
        <p:nvSpPr>
          <p:cNvPr id="33" name="TextBox 44">
            <a:extLst>
              <a:ext uri="{FF2B5EF4-FFF2-40B4-BE49-F238E27FC236}">
                <a16:creationId xmlns:a16="http://schemas.microsoft.com/office/drawing/2014/main" id="{4A06EAC0-E01F-764C-8D1F-11E64489DE0F}"/>
              </a:ext>
            </a:extLst>
          </p:cNvPr>
          <p:cNvSpPr txBox="1"/>
          <p:nvPr/>
        </p:nvSpPr>
        <p:spPr>
          <a:xfrm>
            <a:off x="292999" y="4553584"/>
            <a:ext cx="3126117" cy="292388"/>
          </a:xfrm>
          <a:prstGeom prst="rect">
            <a:avLst/>
          </a:prstGeom>
          <a:noFill/>
          <a:ln w="9525">
            <a:noFill/>
          </a:ln>
        </p:spPr>
        <p:txBody>
          <a:bodyPr wrap="square" lIns="91440" tIns="45720" rIns="91440" bIns="45720" rtlCol="0" anchor="t">
            <a:spAutoFit/>
          </a:bodyPr>
          <a:lstStyle/>
          <a:p>
            <a:r>
              <a:rPr lang="de-DE" sz="1300" b="1" dirty="0">
                <a:solidFill>
                  <a:schemeClr val="bg1">
                    <a:lumMod val="65000"/>
                  </a:schemeClr>
                </a:solidFill>
              </a:rPr>
              <a:t>Mögliche Herausforderungen</a:t>
            </a:r>
          </a:p>
        </p:txBody>
      </p:sp>
      <p:sp>
        <p:nvSpPr>
          <p:cNvPr id="35" name="Rectangle 49">
            <a:extLst>
              <a:ext uri="{FF2B5EF4-FFF2-40B4-BE49-F238E27FC236}">
                <a16:creationId xmlns:a16="http://schemas.microsoft.com/office/drawing/2014/main" id="{B714570E-C40E-0049-BB7B-6914B8992496}"/>
              </a:ext>
            </a:extLst>
          </p:cNvPr>
          <p:cNvSpPr/>
          <p:nvPr/>
        </p:nvSpPr>
        <p:spPr>
          <a:xfrm>
            <a:off x="382242"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pic>
        <p:nvPicPr>
          <p:cNvPr id="29" name="Picture 82">
            <a:extLst>
              <a:ext uri="{FF2B5EF4-FFF2-40B4-BE49-F238E27FC236}">
                <a16:creationId xmlns:a16="http://schemas.microsoft.com/office/drawing/2014/main" id="{EEB487DF-F9EC-FE44-B791-27CCEFBD66B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1988" y="1265933"/>
            <a:ext cx="316328" cy="332381"/>
          </a:xfrm>
          <a:prstGeom prst="rect">
            <a:avLst/>
          </a:prstGeom>
          <a:ln w="9525">
            <a:noFill/>
          </a:ln>
        </p:spPr>
      </p:pic>
      <p:pic>
        <p:nvPicPr>
          <p:cNvPr id="30" name="Picture 83">
            <a:extLst>
              <a:ext uri="{FF2B5EF4-FFF2-40B4-BE49-F238E27FC236}">
                <a16:creationId xmlns:a16="http://schemas.microsoft.com/office/drawing/2014/main" id="{11BC5B0E-F729-2F4F-888C-BA2235388B3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53776" y="1265933"/>
            <a:ext cx="316328" cy="332381"/>
          </a:xfrm>
          <a:prstGeom prst="rect">
            <a:avLst/>
          </a:prstGeom>
          <a:ln w="9525">
            <a:noFill/>
          </a:ln>
        </p:spPr>
      </p:pic>
      <p:pic>
        <p:nvPicPr>
          <p:cNvPr id="31" name="Picture 84">
            <a:extLst>
              <a:ext uri="{FF2B5EF4-FFF2-40B4-BE49-F238E27FC236}">
                <a16:creationId xmlns:a16="http://schemas.microsoft.com/office/drawing/2014/main" id="{E8849F84-D90A-6A47-AA5D-F8EE44A309D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65564" y="1265933"/>
            <a:ext cx="316328" cy="332381"/>
          </a:xfrm>
          <a:prstGeom prst="rect">
            <a:avLst/>
          </a:prstGeom>
          <a:ln w="9525">
            <a:noFill/>
          </a:ln>
        </p:spPr>
      </p:pic>
      <p:pic>
        <p:nvPicPr>
          <p:cNvPr id="32" name="Picture 85">
            <a:extLst>
              <a:ext uri="{FF2B5EF4-FFF2-40B4-BE49-F238E27FC236}">
                <a16:creationId xmlns:a16="http://schemas.microsoft.com/office/drawing/2014/main" id="{3305207E-BF58-EE48-8B85-64489262138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77352" y="1265933"/>
            <a:ext cx="316328" cy="332381"/>
          </a:xfrm>
          <a:prstGeom prst="rect">
            <a:avLst/>
          </a:prstGeom>
          <a:ln w="9525">
            <a:noFill/>
          </a:ln>
        </p:spPr>
      </p:pic>
      <p:pic>
        <p:nvPicPr>
          <p:cNvPr id="39" name="Picture 85">
            <a:extLst>
              <a:ext uri="{FF2B5EF4-FFF2-40B4-BE49-F238E27FC236}">
                <a16:creationId xmlns:a16="http://schemas.microsoft.com/office/drawing/2014/main" id="{75405812-77B3-3048-8992-91EBCF639F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89140" y="1265933"/>
            <a:ext cx="316328" cy="332381"/>
          </a:xfrm>
          <a:prstGeom prst="rect">
            <a:avLst/>
          </a:prstGeom>
          <a:ln w="9525">
            <a:noFill/>
          </a:ln>
        </p:spPr>
      </p:pic>
      <p:pic>
        <p:nvPicPr>
          <p:cNvPr id="44" name="Picture 85">
            <a:extLst>
              <a:ext uri="{FF2B5EF4-FFF2-40B4-BE49-F238E27FC236}">
                <a16:creationId xmlns:a16="http://schemas.microsoft.com/office/drawing/2014/main" id="{8437B837-6F0C-F471-F263-86E705307B7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00928" y="1265933"/>
            <a:ext cx="316328" cy="332381"/>
          </a:xfrm>
          <a:prstGeom prst="rect">
            <a:avLst/>
          </a:prstGeom>
          <a:ln w="9525">
            <a:noFill/>
          </a:ln>
        </p:spPr>
      </p:pic>
      <p:pic>
        <p:nvPicPr>
          <p:cNvPr id="47" name="Picture 85">
            <a:extLst>
              <a:ext uri="{FF2B5EF4-FFF2-40B4-BE49-F238E27FC236}">
                <a16:creationId xmlns:a16="http://schemas.microsoft.com/office/drawing/2014/main" id="{70AD983A-46F4-0B3D-D736-F944E8B6957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812719" y="1265933"/>
            <a:ext cx="316328" cy="332381"/>
          </a:xfrm>
          <a:prstGeom prst="rect">
            <a:avLst/>
          </a:prstGeom>
          <a:ln w="9525">
            <a:noFill/>
          </a:ln>
        </p:spPr>
      </p:pic>
      <p:graphicFrame>
        <p:nvGraphicFramePr>
          <p:cNvPr id="5" name="Tabelle 6">
            <a:extLst>
              <a:ext uri="{FF2B5EF4-FFF2-40B4-BE49-F238E27FC236}">
                <a16:creationId xmlns:a16="http://schemas.microsoft.com/office/drawing/2014/main" id="{C42A36E7-4FFC-B608-69DB-FA880A9EB330}"/>
              </a:ext>
            </a:extLst>
          </p:cNvPr>
          <p:cNvGraphicFramePr>
            <a:graphicFrameLocks noGrp="1"/>
          </p:cNvGraphicFramePr>
          <p:nvPr>
            <p:extLst>
              <p:ext uri="{D42A27DB-BD31-4B8C-83A1-F6EECF244321}">
                <p14:modId xmlns:p14="http://schemas.microsoft.com/office/powerpoint/2010/main" val="768819663"/>
              </p:ext>
            </p:extLst>
          </p:nvPr>
        </p:nvGraphicFramePr>
        <p:xfrm>
          <a:off x="396822" y="1653895"/>
          <a:ext cx="7026670" cy="1357945"/>
        </p:xfrm>
        <a:graphic>
          <a:graphicData uri="http://schemas.openxmlformats.org/drawingml/2006/table">
            <a:tbl>
              <a:tblPr firstRow="1" bandRow="1">
                <a:tableStyleId>{5C22544A-7EE6-4342-B048-85BDC9FD1C3A}</a:tableStyleId>
              </a:tblPr>
              <a:tblGrid>
                <a:gridCol w="1003810">
                  <a:extLst>
                    <a:ext uri="{9D8B030D-6E8A-4147-A177-3AD203B41FA5}">
                      <a16:colId xmlns:a16="http://schemas.microsoft.com/office/drawing/2014/main" val="2190997371"/>
                    </a:ext>
                  </a:extLst>
                </a:gridCol>
                <a:gridCol w="1003810">
                  <a:extLst>
                    <a:ext uri="{9D8B030D-6E8A-4147-A177-3AD203B41FA5}">
                      <a16:colId xmlns:a16="http://schemas.microsoft.com/office/drawing/2014/main" val="3428847112"/>
                    </a:ext>
                  </a:extLst>
                </a:gridCol>
                <a:gridCol w="1003810">
                  <a:extLst>
                    <a:ext uri="{9D8B030D-6E8A-4147-A177-3AD203B41FA5}">
                      <a16:colId xmlns:a16="http://schemas.microsoft.com/office/drawing/2014/main" val="3011879998"/>
                    </a:ext>
                  </a:extLst>
                </a:gridCol>
                <a:gridCol w="1003810">
                  <a:extLst>
                    <a:ext uri="{9D8B030D-6E8A-4147-A177-3AD203B41FA5}">
                      <a16:colId xmlns:a16="http://schemas.microsoft.com/office/drawing/2014/main" val="3806708515"/>
                    </a:ext>
                  </a:extLst>
                </a:gridCol>
                <a:gridCol w="1003810">
                  <a:extLst>
                    <a:ext uri="{9D8B030D-6E8A-4147-A177-3AD203B41FA5}">
                      <a16:colId xmlns:a16="http://schemas.microsoft.com/office/drawing/2014/main" val="549541889"/>
                    </a:ext>
                  </a:extLst>
                </a:gridCol>
                <a:gridCol w="1003810">
                  <a:extLst>
                    <a:ext uri="{9D8B030D-6E8A-4147-A177-3AD203B41FA5}">
                      <a16:colId xmlns:a16="http://schemas.microsoft.com/office/drawing/2014/main" val="2959069649"/>
                    </a:ext>
                  </a:extLst>
                </a:gridCol>
                <a:gridCol w="1003810">
                  <a:extLst>
                    <a:ext uri="{9D8B030D-6E8A-4147-A177-3AD203B41FA5}">
                      <a16:colId xmlns:a16="http://schemas.microsoft.com/office/drawing/2014/main" val="311493714"/>
                    </a:ext>
                  </a:extLst>
                </a:gridCol>
              </a:tblGrid>
              <a:tr h="1357945">
                <a:tc>
                  <a:txBody>
                    <a:bodyPr/>
                    <a:lstStyle/>
                    <a:p>
                      <a:r>
                        <a:rPr lang="de-DE" sz="900" b="0" dirty="0">
                          <a:solidFill>
                            <a:schemeClr val="tx1"/>
                          </a:solidFill>
                        </a:rPr>
                        <a:t>Meilenstein 1</a:t>
                      </a:r>
                    </a:p>
                  </a:txBody>
                  <a:tcPr>
                    <a:lnR w="9525" cap="flat" cmpd="sng" algn="ctr">
                      <a:solidFill>
                        <a:schemeClr val="accent2"/>
                      </a:solidFill>
                      <a:prstDash val="sysDot"/>
                      <a:round/>
                      <a:headEnd type="none" w="med" len="med"/>
                      <a:tailEnd type="none" w="med" len="med"/>
                    </a:ln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900" b="0" dirty="0">
                          <a:solidFill>
                            <a:schemeClr val="tx1"/>
                          </a:solidFill>
                        </a:rPr>
                        <a:t>Meilenstein 2</a:t>
                      </a:r>
                    </a:p>
                    <a:p>
                      <a:endParaRPr lang="de-DE" sz="900" b="0" dirty="0">
                        <a:solidFill>
                          <a:schemeClr val="tx1"/>
                        </a:solidFill>
                      </a:endParaRPr>
                    </a:p>
                  </a:txBody>
                  <a:tcPr>
                    <a:lnL w="9525" cap="flat" cmpd="sng" algn="ctr">
                      <a:solidFill>
                        <a:schemeClr val="accent2"/>
                      </a:solidFill>
                      <a:prstDash val="sysDot"/>
                      <a:round/>
                      <a:headEnd type="none" w="med" len="med"/>
                      <a:tailEnd type="none" w="med" len="med"/>
                    </a:lnL>
                    <a:lnR w="9525" cap="flat" cmpd="sng" algn="ctr">
                      <a:solidFill>
                        <a:schemeClr val="accent2"/>
                      </a:solidFill>
                      <a:prstDash val="sysDot"/>
                      <a:round/>
                      <a:headEnd type="none" w="med" len="med"/>
                      <a:tailEnd type="none" w="med" len="med"/>
                    </a:ln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900" b="0" dirty="0">
                          <a:solidFill>
                            <a:schemeClr val="tx1"/>
                          </a:solidFill>
                        </a:rPr>
                        <a:t>Meilenstein 3</a:t>
                      </a:r>
                    </a:p>
                    <a:p>
                      <a:endParaRPr lang="de-DE" sz="900" b="0" dirty="0">
                        <a:solidFill>
                          <a:schemeClr val="tx1"/>
                        </a:solidFill>
                      </a:endParaRPr>
                    </a:p>
                  </a:txBody>
                  <a:tcPr>
                    <a:lnL w="9525" cap="flat" cmpd="sng" algn="ctr">
                      <a:solidFill>
                        <a:schemeClr val="accent2"/>
                      </a:solidFill>
                      <a:prstDash val="sysDot"/>
                      <a:round/>
                      <a:headEnd type="none" w="med" len="med"/>
                      <a:tailEnd type="none" w="med" len="med"/>
                    </a:lnL>
                    <a:lnR w="9525" cap="flat" cmpd="sng" algn="ctr">
                      <a:solidFill>
                        <a:schemeClr val="accent2"/>
                      </a:solidFill>
                      <a:prstDash val="sysDot"/>
                      <a:round/>
                      <a:headEnd type="none" w="med" len="med"/>
                      <a:tailEnd type="none" w="med" len="med"/>
                    </a:ln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900" b="0" dirty="0">
                          <a:solidFill>
                            <a:schemeClr val="tx1"/>
                          </a:solidFill>
                        </a:rPr>
                        <a:t>Meilenstein 4</a:t>
                      </a:r>
                    </a:p>
                    <a:p>
                      <a:endParaRPr lang="de-DE" sz="900" b="0" dirty="0">
                        <a:solidFill>
                          <a:schemeClr val="tx1"/>
                        </a:solidFill>
                      </a:endParaRPr>
                    </a:p>
                  </a:txBody>
                  <a:tcPr>
                    <a:lnL w="9525" cap="flat" cmpd="sng" algn="ctr">
                      <a:solidFill>
                        <a:schemeClr val="accent2"/>
                      </a:solidFill>
                      <a:prstDash val="sysDot"/>
                      <a:round/>
                      <a:headEnd type="none" w="med" len="med"/>
                      <a:tailEnd type="none" w="med" len="med"/>
                    </a:lnL>
                    <a:lnR w="9525" cap="flat" cmpd="sng" algn="ctr">
                      <a:solidFill>
                        <a:schemeClr val="accent2"/>
                      </a:solidFill>
                      <a:prstDash val="sysDot"/>
                      <a:round/>
                      <a:headEnd type="none" w="med" len="med"/>
                      <a:tailEnd type="none" w="med" len="med"/>
                    </a:ln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900" b="0" dirty="0">
                          <a:solidFill>
                            <a:schemeClr val="tx1"/>
                          </a:solidFill>
                        </a:rPr>
                        <a:t>Meilenstein 5</a:t>
                      </a:r>
                    </a:p>
                    <a:p>
                      <a:endParaRPr lang="de-DE" sz="900" b="0" dirty="0">
                        <a:solidFill>
                          <a:schemeClr val="tx1"/>
                        </a:solidFill>
                      </a:endParaRPr>
                    </a:p>
                  </a:txBody>
                  <a:tcPr>
                    <a:lnL w="9525" cap="flat" cmpd="sng" algn="ctr">
                      <a:solidFill>
                        <a:schemeClr val="accent2"/>
                      </a:solidFill>
                      <a:prstDash val="sysDot"/>
                      <a:round/>
                      <a:headEnd type="none" w="med" len="med"/>
                      <a:tailEnd type="none" w="med" len="med"/>
                    </a:lnL>
                    <a:lnR w="9525" cap="flat" cmpd="sng" algn="ctr">
                      <a:solidFill>
                        <a:schemeClr val="accent2"/>
                      </a:solidFill>
                      <a:prstDash val="sysDot"/>
                      <a:round/>
                      <a:headEnd type="none" w="med" len="med"/>
                      <a:tailEnd type="none" w="med" len="med"/>
                    </a:ln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900" b="0" dirty="0">
                          <a:solidFill>
                            <a:schemeClr val="tx1"/>
                          </a:solidFill>
                        </a:rPr>
                        <a:t>Meilenstein 6</a:t>
                      </a:r>
                    </a:p>
                    <a:p>
                      <a:endParaRPr lang="de-DE" sz="900" b="0" dirty="0">
                        <a:solidFill>
                          <a:schemeClr val="tx1"/>
                        </a:solidFill>
                      </a:endParaRPr>
                    </a:p>
                  </a:txBody>
                  <a:tcPr>
                    <a:lnL w="9525" cap="flat" cmpd="sng" algn="ctr">
                      <a:solidFill>
                        <a:schemeClr val="accent2"/>
                      </a:solidFill>
                      <a:prstDash val="sysDot"/>
                      <a:round/>
                      <a:headEnd type="none" w="med" len="med"/>
                      <a:tailEnd type="none" w="med" len="med"/>
                    </a:lnL>
                    <a:lnR w="9525" cap="flat" cmpd="sng" algn="ctr">
                      <a:solidFill>
                        <a:schemeClr val="accent2"/>
                      </a:solidFill>
                      <a:prstDash val="sysDot"/>
                      <a:round/>
                      <a:headEnd type="none" w="med" len="med"/>
                      <a:tailEnd type="none" w="med" len="med"/>
                    </a:ln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900" b="0" dirty="0">
                          <a:solidFill>
                            <a:schemeClr val="tx1"/>
                          </a:solidFill>
                        </a:rPr>
                        <a:t>Meilenstein 7</a:t>
                      </a:r>
                    </a:p>
                    <a:p>
                      <a:endParaRPr lang="de-DE" sz="900" b="0" dirty="0">
                        <a:solidFill>
                          <a:schemeClr val="tx1"/>
                        </a:solidFill>
                      </a:endParaRPr>
                    </a:p>
                  </a:txBody>
                  <a:tcPr>
                    <a:lnL w="9525" cap="flat" cmpd="sng" algn="ctr">
                      <a:solidFill>
                        <a:schemeClr val="accent2"/>
                      </a:solidFill>
                      <a:prstDash val="sysDot"/>
                      <a:round/>
                      <a:headEnd type="none" w="med" len="med"/>
                      <a:tailEnd type="none" w="med" len="med"/>
                    </a:lnL>
                    <a:solidFill>
                      <a:schemeClr val="bg1"/>
                    </a:solidFill>
                  </a:tcPr>
                </a:tc>
                <a:extLst>
                  <a:ext uri="{0D108BD9-81ED-4DB2-BD59-A6C34878D82A}">
                    <a16:rowId xmlns:a16="http://schemas.microsoft.com/office/drawing/2014/main" val="812245623"/>
                  </a:ext>
                </a:extLst>
              </a:tr>
            </a:tbl>
          </a:graphicData>
        </a:graphic>
      </p:graphicFrame>
      <p:sp>
        <p:nvSpPr>
          <p:cNvPr id="34" name="Rectangle 48">
            <a:extLst>
              <a:ext uri="{FF2B5EF4-FFF2-40B4-BE49-F238E27FC236}">
                <a16:creationId xmlns:a16="http://schemas.microsoft.com/office/drawing/2014/main" id="{914A3ED7-BB0F-9848-A0F5-ED048FF558C4}"/>
              </a:ext>
            </a:extLst>
          </p:cNvPr>
          <p:cNvSpPr/>
          <p:nvPr/>
        </p:nvSpPr>
        <p:spPr>
          <a:xfrm>
            <a:off x="1394534"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49" name="Rectangle 48">
            <a:extLst>
              <a:ext uri="{FF2B5EF4-FFF2-40B4-BE49-F238E27FC236}">
                <a16:creationId xmlns:a16="http://schemas.microsoft.com/office/drawing/2014/main" id="{8930C271-9AA9-4302-0ED5-DCA4DDF136D8}"/>
              </a:ext>
            </a:extLst>
          </p:cNvPr>
          <p:cNvSpPr/>
          <p:nvPr/>
        </p:nvSpPr>
        <p:spPr>
          <a:xfrm>
            <a:off x="2406826"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50" name="Rectangle 48">
            <a:extLst>
              <a:ext uri="{FF2B5EF4-FFF2-40B4-BE49-F238E27FC236}">
                <a16:creationId xmlns:a16="http://schemas.microsoft.com/office/drawing/2014/main" id="{C002959F-B69E-C5DF-05CC-FAB3F8D5711B}"/>
              </a:ext>
            </a:extLst>
          </p:cNvPr>
          <p:cNvSpPr/>
          <p:nvPr/>
        </p:nvSpPr>
        <p:spPr>
          <a:xfrm>
            <a:off x="3419118"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51" name="Rectangle 48">
            <a:extLst>
              <a:ext uri="{FF2B5EF4-FFF2-40B4-BE49-F238E27FC236}">
                <a16:creationId xmlns:a16="http://schemas.microsoft.com/office/drawing/2014/main" id="{B4CB473D-F5A4-B62C-CF98-00E6E84044D9}"/>
              </a:ext>
            </a:extLst>
          </p:cNvPr>
          <p:cNvSpPr/>
          <p:nvPr/>
        </p:nvSpPr>
        <p:spPr>
          <a:xfrm>
            <a:off x="4431410"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52" name="Rectangle 48">
            <a:extLst>
              <a:ext uri="{FF2B5EF4-FFF2-40B4-BE49-F238E27FC236}">
                <a16:creationId xmlns:a16="http://schemas.microsoft.com/office/drawing/2014/main" id="{45BC83A3-5343-13A8-DFCC-4D3BF9EF994D}"/>
              </a:ext>
            </a:extLst>
          </p:cNvPr>
          <p:cNvSpPr/>
          <p:nvPr/>
        </p:nvSpPr>
        <p:spPr>
          <a:xfrm>
            <a:off x="5443702"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sp>
        <p:nvSpPr>
          <p:cNvPr id="53" name="Rectangle 48">
            <a:extLst>
              <a:ext uri="{FF2B5EF4-FFF2-40B4-BE49-F238E27FC236}">
                <a16:creationId xmlns:a16="http://schemas.microsoft.com/office/drawing/2014/main" id="{AF68943F-DF47-286C-3EE9-E25F9AC7A53B}"/>
              </a:ext>
            </a:extLst>
          </p:cNvPr>
          <p:cNvSpPr/>
          <p:nvPr/>
        </p:nvSpPr>
        <p:spPr>
          <a:xfrm>
            <a:off x="6455993" y="4011680"/>
            <a:ext cx="954047" cy="591211"/>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800" dirty="0">
                <a:solidFill>
                  <a:schemeClr val="tx1"/>
                </a:solidFill>
              </a:rPr>
              <a:t>…</a:t>
            </a:r>
          </a:p>
        </p:txBody>
      </p:sp>
      <p:pic>
        <p:nvPicPr>
          <p:cNvPr id="54" name="Picture 75">
            <a:extLst>
              <a:ext uri="{FF2B5EF4-FFF2-40B4-BE49-F238E27FC236}">
                <a16:creationId xmlns:a16="http://schemas.microsoft.com/office/drawing/2014/main" id="{A8483381-BF37-C9F6-0FC9-D30CFE949B8A}"/>
              </a:ext>
            </a:extLst>
          </p:cNvPr>
          <p:cNvPicPr>
            <a:picLocks noChangeAspect="1"/>
          </p:cNvPicPr>
          <p:nvPr/>
        </p:nvPicPr>
        <p:blipFill>
          <a:blip r:embed="rId3" cstate="print">
            <a:grayscl/>
            <a:extLst>
              <a:ext uri="{28A0092B-C50C-407E-A947-70E740481C1C}">
                <a14:useLocalDpi xmlns:a14="http://schemas.microsoft.com/office/drawing/2010/main" val="0"/>
              </a:ext>
            </a:extLst>
          </a:blip>
          <a:stretch>
            <a:fillRect/>
          </a:stretch>
        </p:blipFill>
        <p:spPr>
          <a:xfrm>
            <a:off x="8363871" y="2935364"/>
            <a:ext cx="641163" cy="673699"/>
          </a:xfrm>
          <a:prstGeom prst="rect">
            <a:avLst/>
          </a:prstGeom>
          <a:ln w="9525">
            <a:noFill/>
          </a:ln>
        </p:spPr>
      </p:pic>
      <p:pic>
        <p:nvPicPr>
          <p:cNvPr id="9" name="Picture 26">
            <a:extLst>
              <a:ext uri="{FF2B5EF4-FFF2-40B4-BE49-F238E27FC236}">
                <a16:creationId xmlns:a16="http://schemas.microsoft.com/office/drawing/2014/main" id="{4A9F95B7-5550-9E43-81CD-6590D245C1EC}"/>
              </a:ext>
            </a:extLst>
          </p:cNvPr>
          <p:cNvPicPr>
            <a:picLocks noChangeAspect="1"/>
          </p:cNvPicPr>
          <p:nvPr/>
        </p:nvPicPr>
        <p:blipFill>
          <a:blip r:embed="rId6" cstate="print">
            <a:grayscl/>
            <a:extLst>
              <a:ext uri="{28A0092B-C50C-407E-A947-70E740481C1C}">
                <a14:useLocalDpi xmlns:a14="http://schemas.microsoft.com/office/drawing/2010/main" val="0"/>
              </a:ext>
            </a:extLst>
          </a:blip>
          <a:stretch>
            <a:fillRect/>
          </a:stretch>
        </p:blipFill>
        <p:spPr>
          <a:xfrm>
            <a:off x="7277868" y="4209378"/>
            <a:ext cx="709395" cy="591211"/>
          </a:xfrm>
          <a:prstGeom prst="rect">
            <a:avLst/>
          </a:prstGeom>
          <a:ln w="9525">
            <a:noFill/>
          </a:ln>
        </p:spPr>
      </p:pic>
      <p:pic>
        <p:nvPicPr>
          <p:cNvPr id="55" name="Picture 75">
            <a:extLst>
              <a:ext uri="{FF2B5EF4-FFF2-40B4-BE49-F238E27FC236}">
                <a16:creationId xmlns:a16="http://schemas.microsoft.com/office/drawing/2014/main" id="{CA732CF8-39DC-C540-5FD9-3E1A90FBBE70}"/>
              </a:ext>
            </a:extLst>
          </p:cNvPr>
          <p:cNvPicPr>
            <a:picLocks noChangeAspect="1"/>
          </p:cNvPicPr>
          <p:nvPr/>
        </p:nvPicPr>
        <p:blipFill>
          <a:blip r:embed="rId3" cstate="print">
            <a:grayscl/>
            <a:extLst>
              <a:ext uri="{28A0092B-C50C-407E-A947-70E740481C1C}">
                <a14:useLocalDpi xmlns:a14="http://schemas.microsoft.com/office/drawing/2010/main" val="0"/>
              </a:ext>
            </a:extLst>
          </a:blip>
          <a:stretch>
            <a:fillRect/>
          </a:stretch>
        </p:blipFill>
        <p:spPr>
          <a:xfrm rot="16200000">
            <a:off x="3139232" y="3515308"/>
            <a:ext cx="562659" cy="591211"/>
          </a:xfrm>
          <a:prstGeom prst="rect">
            <a:avLst/>
          </a:prstGeom>
          <a:ln w="9525">
            <a:noFill/>
          </a:ln>
        </p:spPr>
      </p:pic>
      <p:pic>
        <p:nvPicPr>
          <p:cNvPr id="56" name="Picture 75">
            <a:extLst>
              <a:ext uri="{FF2B5EF4-FFF2-40B4-BE49-F238E27FC236}">
                <a16:creationId xmlns:a16="http://schemas.microsoft.com/office/drawing/2014/main" id="{400ECA62-295E-175C-95EA-C57544DB9F46}"/>
              </a:ext>
            </a:extLst>
          </p:cNvPr>
          <p:cNvPicPr>
            <a:picLocks noChangeAspect="1"/>
          </p:cNvPicPr>
          <p:nvPr/>
        </p:nvPicPr>
        <p:blipFill>
          <a:blip r:embed="rId3" cstate="print">
            <a:grayscl/>
            <a:extLst>
              <a:ext uri="{28A0092B-C50C-407E-A947-70E740481C1C}">
                <a14:useLocalDpi xmlns:a14="http://schemas.microsoft.com/office/drawing/2010/main" val="0"/>
              </a:ext>
            </a:extLst>
          </a:blip>
          <a:stretch>
            <a:fillRect/>
          </a:stretch>
        </p:blipFill>
        <p:spPr>
          <a:xfrm rot="16200000">
            <a:off x="7301088" y="3405263"/>
            <a:ext cx="562659" cy="591211"/>
          </a:xfrm>
          <a:prstGeom prst="rect">
            <a:avLst/>
          </a:prstGeom>
          <a:ln w="9525">
            <a:noFill/>
          </a:ln>
        </p:spPr>
      </p:pic>
    </p:spTree>
    <p:extLst>
      <p:ext uri="{BB962C8B-B14F-4D97-AF65-F5344CB8AC3E}">
        <p14:creationId xmlns:p14="http://schemas.microsoft.com/office/powerpoint/2010/main" val="7857596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1800" dirty="0"/>
              <a:t>Zeitplan – Vorlage (für die genauere Planung)</a:t>
            </a:r>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3874793711"/>
              </p:ext>
            </p:extLst>
          </p:nvPr>
        </p:nvGraphicFramePr>
        <p:xfrm>
          <a:off x="431800" y="1395413"/>
          <a:ext cx="7370758" cy="3093456"/>
        </p:xfrm>
        <a:graphic>
          <a:graphicData uri="http://schemas.openxmlformats.org/drawingml/2006/table">
            <a:tbl>
              <a:tblPr firstRow="1" bandRow="1">
                <a:tableStyleId>{5940675A-B579-460E-94D1-54222C63F5DA}</a:tableStyleId>
              </a:tblPr>
              <a:tblGrid>
                <a:gridCol w="2756026">
                  <a:extLst>
                    <a:ext uri="{9D8B030D-6E8A-4147-A177-3AD203B41FA5}">
                      <a16:colId xmlns:a16="http://schemas.microsoft.com/office/drawing/2014/main" val="20000"/>
                    </a:ext>
                  </a:extLst>
                </a:gridCol>
                <a:gridCol w="384561">
                  <a:extLst>
                    <a:ext uri="{9D8B030D-6E8A-4147-A177-3AD203B41FA5}">
                      <a16:colId xmlns:a16="http://schemas.microsoft.com/office/drawing/2014/main" val="20001"/>
                    </a:ext>
                  </a:extLst>
                </a:gridCol>
                <a:gridCol w="384561">
                  <a:extLst>
                    <a:ext uri="{9D8B030D-6E8A-4147-A177-3AD203B41FA5}">
                      <a16:colId xmlns:a16="http://schemas.microsoft.com/office/drawing/2014/main" val="20002"/>
                    </a:ext>
                  </a:extLst>
                </a:gridCol>
                <a:gridCol w="384561">
                  <a:extLst>
                    <a:ext uri="{9D8B030D-6E8A-4147-A177-3AD203B41FA5}">
                      <a16:colId xmlns:a16="http://schemas.microsoft.com/office/drawing/2014/main" val="20003"/>
                    </a:ext>
                  </a:extLst>
                </a:gridCol>
                <a:gridCol w="384561">
                  <a:extLst>
                    <a:ext uri="{9D8B030D-6E8A-4147-A177-3AD203B41FA5}">
                      <a16:colId xmlns:a16="http://schemas.microsoft.com/office/drawing/2014/main" val="20004"/>
                    </a:ext>
                  </a:extLst>
                </a:gridCol>
                <a:gridCol w="384561">
                  <a:extLst>
                    <a:ext uri="{9D8B030D-6E8A-4147-A177-3AD203B41FA5}">
                      <a16:colId xmlns:a16="http://schemas.microsoft.com/office/drawing/2014/main" val="20005"/>
                    </a:ext>
                  </a:extLst>
                </a:gridCol>
                <a:gridCol w="384561">
                  <a:extLst>
                    <a:ext uri="{9D8B030D-6E8A-4147-A177-3AD203B41FA5}">
                      <a16:colId xmlns:a16="http://schemas.microsoft.com/office/drawing/2014/main" val="20006"/>
                    </a:ext>
                  </a:extLst>
                </a:gridCol>
                <a:gridCol w="384561">
                  <a:extLst>
                    <a:ext uri="{9D8B030D-6E8A-4147-A177-3AD203B41FA5}">
                      <a16:colId xmlns:a16="http://schemas.microsoft.com/office/drawing/2014/main" val="20007"/>
                    </a:ext>
                  </a:extLst>
                </a:gridCol>
                <a:gridCol w="384561">
                  <a:extLst>
                    <a:ext uri="{9D8B030D-6E8A-4147-A177-3AD203B41FA5}">
                      <a16:colId xmlns:a16="http://schemas.microsoft.com/office/drawing/2014/main" val="20008"/>
                    </a:ext>
                  </a:extLst>
                </a:gridCol>
                <a:gridCol w="384561">
                  <a:extLst>
                    <a:ext uri="{9D8B030D-6E8A-4147-A177-3AD203B41FA5}">
                      <a16:colId xmlns:a16="http://schemas.microsoft.com/office/drawing/2014/main" val="20009"/>
                    </a:ext>
                  </a:extLst>
                </a:gridCol>
                <a:gridCol w="384561">
                  <a:extLst>
                    <a:ext uri="{9D8B030D-6E8A-4147-A177-3AD203B41FA5}">
                      <a16:colId xmlns:a16="http://schemas.microsoft.com/office/drawing/2014/main" val="20010"/>
                    </a:ext>
                  </a:extLst>
                </a:gridCol>
                <a:gridCol w="384561">
                  <a:extLst>
                    <a:ext uri="{9D8B030D-6E8A-4147-A177-3AD203B41FA5}">
                      <a16:colId xmlns:a16="http://schemas.microsoft.com/office/drawing/2014/main" val="20011"/>
                    </a:ext>
                  </a:extLst>
                </a:gridCol>
                <a:gridCol w="384561">
                  <a:extLst>
                    <a:ext uri="{9D8B030D-6E8A-4147-A177-3AD203B41FA5}">
                      <a16:colId xmlns:a16="http://schemas.microsoft.com/office/drawing/2014/main" val="20012"/>
                    </a:ext>
                  </a:extLst>
                </a:gridCol>
              </a:tblGrid>
              <a:tr h="257788">
                <a:tc>
                  <a:txBody>
                    <a:bodyPr/>
                    <a:lstStyle/>
                    <a:p>
                      <a:pPr algn="ctr"/>
                      <a:endParaRPr lang="de-DE" sz="1000" b="1"/>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01</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02</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03</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04</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05</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06</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07</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08</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09</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10</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11</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lang="de-DE" sz="1000" b="1"/>
                        <a:t>12</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7788">
                <a:tc>
                  <a:txBody>
                    <a:bodyPr/>
                    <a:lstStyle/>
                    <a:p>
                      <a:r>
                        <a:rPr lang="de-DE" sz="1000" b="1"/>
                        <a:t>Vorbereitungsphase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1"/>
                  </a:ext>
                </a:extLst>
              </a:tr>
              <a:tr h="257788">
                <a:tc>
                  <a:txBody>
                    <a:bodyPr/>
                    <a:lstStyle/>
                    <a:p>
                      <a:r>
                        <a:rPr lang="de-DE" sz="1000"/>
                        <a:t>Projekt Set-</a:t>
                      </a:r>
                      <a:r>
                        <a:rPr lang="de-DE" sz="1000" err="1"/>
                        <a:t>Up</a:t>
                      </a:r>
                      <a:endParaRPr lang="de-DE" sz="1000"/>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solidFill>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solidFill>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57788">
                <a:tc>
                  <a:txBody>
                    <a:bodyPr/>
                    <a:lstStyle/>
                    <a:p>
                      <a:r>
                        <a:rPr lang="de-DE" sz="1000"/>
                        <a:t>Finanzierungsakquise</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solidFill>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57788">
                <a:tc>
                  <a:txBody>
                    <a:bodyPr/>
                    <a:lstStyle/>
                    <a:p>
                      <a:r>
                        <a:rPr lang="de-DE" sz="1000"/>
                        <a:t>Konzeption Schulungen</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solidFill>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tx2"/>
                    </a:solidFill>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57788">
                <a:tc>
                  <a:txBody>
                    <a:bodyPr/>
                    <a:lstStyle/>
                    <a:p>
                      <a:r>
                        <a:rPr lang="de-DE" sz="1000"/>
                        <a:t>Anwerbung Quereinsteiger</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57788">
                <a:tc>
                  <a:txBody>
                    <a:bodyPr/>
                    <a:lstStyle/>
                    <a:p>
                      <a:r>
                        <a:rPr lang="de-DE" sz="1000" b="1"/>
                        <a:t>Umsetzung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endParaRPr lang="de-DE" sz="100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006"/>
                  </a:ext>
                </a:extLst>
              </a:tr>
              <a:tr h="257788">
                <a:tc>
                  <a:txBody>
                    <a:bodyPr/>
                    <a:lstStyle/>
                    <a:p>
                      <a:r>
                        <a:rPr lang="de-DE" sz="1000"/>
                        <a:t>Schulung zur Einsamkeitsbegleitung</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57788">
                <a:tc>
                  <a:txBody>
                    <a:bodyPr/>
                    <a:lstStyle/>
                    <a:p>
                      <a:r>
                        <a:rPr lang="de-DE" sz="1000"/>
                        <a:t>Auswahl der teilnehmenden Kinder</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57788">
                <a:tc>
                  <a:txBody>
                    <a:bodyPr/>
                    <a:lstStyle/>
                    <a:p>
                      <a:r>
                        <a:rPr lang="de-DE" sz="1000"/>
                        <a:t>Kick-Off Kita Begleitung</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57788">
                <a:tc>
                  <a:txBody>
                    <a:bodyPr/>
                    <a:lstStyle/>
                    <a:p>
                      <a:r>
                        <a:rPr lang="de-DE" sz="1000"/>
                        <a:t>Einsatz in Kitas</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57788">
                <a:tc>
                  <a:txBody>
                    <a:bodyPr/>
                    <a:lstStyle/>
                    <a:p>
                      <a:r>
                        <a:rPr lang="de-DE" sz="1000"/>
                        <a:t>Wirkungsevaluation/ Wirkungsberichte</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endParaRPr lang="de-DE" sz="1000"/>
                    </a:p>
                  </a:txBody>
                  <a:tcPr>
                    <a:lnL w="3175" cap="flat" cmpd="sng" algn="ctr">
                      <a:solidFill>
                        <a:schemeClr val="tx1"/>
                      </a:solid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3" name="Fußzeilenplatzhalter 2">
            <a:extLst>
              <a:ext uri="{FF2B5EF4-FFF2-40B4-BE49-F238E27FC236}">
                <a16:creationId xmlns:a16="http://schemas.microsoft.com/office/drawing/2014/main" id="{9F1738DF-3D4A-A5A5-B9F4-481B579C16E3}"/>
              </a:ext>
            </a:extLst>
          </p:cNvPr>
          <p:cNvSpPr>
            <a:spLocks noGrp="1"/>
          </p:cNvSpPr>
          <p:nvPr>
            <p:ph type="ftr" sz="quarter" idx="11"/>
          </p:nvPr>
        </p:nvSpPr>
        <p:spPr/>
        <p:txBody>
          <a:bodyPr/>
          <a:lstStyle/>
          <a:p>
            <a:r>
              <a:rPr lang="de-DE"/>
              <a:t>Methodensammlung Projektplanung</a:t>
            </a:r>
          </a:p>
        </p:txBody>
      </p:sp>
      <p:sp>
        <p:nvSpPr>
          <p:cNvPr id="5" name="Foliennummernplatzhalter 4"/>
          <p:cNvSpPr>
            <a:spLocks noGrp="1"/>
          </p:cNvSpPr>
          <p:nvPr>
            <p:ph type="sldNum" sz="quarter" idx="12"/>
          </p:nvPr>
        </p:nvSpPr>
        <p:spPr/>
        <p:txBody>
          <a:bodyPr/>
          <a:lstStyle/>
          <a:p>
            <a:fld id="{EADB90F9-9C8B-4738-A50E-8F04301A8C13}" type="slidenum">
              <a:rPr lang="de-DE" smtClean="0"/>
              <a:t>35</a:t>
            </a:fld>
            <a:endParaRPr lang="de-DE"/>
          </a:p>
        </p:txBody>
      </p:sp>
    </p:spTree>
    <p:extLst>
      <p:ext uri="{BB962C8B-B14F-4D97-AF65-F5344CB8AC3E}">
        <p14:creationId xmlns:p14="http://schemas.microsoft.com/office/powerpoint/2010/main" val="15257651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1800" dirty="0"/>
              <a:t>Budgetplan</a:t>
            </a:r>
          </a:p>
        </p:txBody>
      </p:sp>
      <p:sp>
        <p:nvSpPr>
          <p:cNvPr id="3" name="Inhaltsplatzhalter 2"/>
          <p:cNvSpPr>
            <a:spLocks noGrp="1"/>
          </p:cNvSpPr>
          <p:nvPr>
            <p:ph idx="1"/>
          </p:nvPr>
        </p:nvSpPr>
        <p:spPr>
          <a:xfrm>
            <a:off x="431992" y="1384300"/>
            <a:ext cx="7537413" cy="3479264"/>
          </a:xfrm>
        </p:spPr>
        <p:txBody>
          <a:bodyPr vert="horz" lIns="0" tIns="0" rIns="0" bIns="0" rtlCol="0" anchor="t">
            <a:noAutofit/>
          </a:bodyPr>
          <a:lstStyle/>
          <a:p>
            <a:pPr>
              <a:lnSpc>
                <a:spcPct val="100000"/>
              </a:lnSpc>
            </a:pPr>
            <a:r>
              <a:rPr lang="de-DE" sz="1000" dirty="0"/>
              <a:t>Wozu dient der Budgetplan ? </a:t>
            </a:r>
            <a:endParaRPr lang="de-DE" sz="1000" dirty="0">
              <a:solidFill>
                <a:schemeClr val="tx1"/>
              </a:solidFill>
              <a:latin typeface="Arial" panose="020B0604020202020204" pitchFamily="34" charset="0"/>
              <a:cs typeface="Arial" panose="020B0604020202020204" pitchFamily="34" charset="0"/>
            </a:endParaRPr>
          </a:p>
          <a:p>
            <a:pPr>
              <a:lnSpc>
                <a:spcPct val="150000"/>
              </a:lnSpc>
            </a:pPr>
            <a:r>
              <a:rPr lang="de-DE" sz="1000" b="0" dirty="0">
                <a:solidFill>
                  <a:schemeClr val="tx1"/>
                </a:solidFill>
                <a:latin typeface="Arial"/>
                <a:cs typeface="Arial"/>
              </a:rPr>
              <a:t>Der Budgetplan verschafft Euch Überblick über Euren Input in finanzieller Form. Zunächst erfasst ihr in einem </a:t>
            </a:r>
            <a:r>
              <a:rPr lang="de-DE" sz="1000" dirty="0">
                <a:solidFill>
                  <a:schemeClr val="tx1"/>
                </a:solidFill>
                <a:latin typeface="Arial"/>
                <a:cs typeface="Arial"/>
              </a:rPr>
              <a:t>Kostenplan</a:t>
            </a:r>
            <a:r>
              <a:rPr lang="de-DE" sz="1000" b="0" dirty="0">
                <a:solidFill>
                  <a:schemeClr val="tx1"/>
                </a:solidFill>
                <a:latin typeface="Arial"/>
                <a:cs typeface="Arial"/>
              </a:rPr>
              <a:t> alle Kosten strukturiert nach Kostenart, dazu kann es hilfreich sein erstmal Projektbausteine einzeln durchzugehen und die einzelnen Kostenarten dann zusammenzufassen. Eine Aufstellung sollte zunächst </a:t>
            </a:r>
            <a:r>
              <a:rPr lang="de-DE" sz="1000" b="0" u="sng" dirty="0">
                <a:solidFill>
                  <a:schemeClr val="tx1"/>
                </a:solidFill>
                <a:latin typeface="Arial"/>
                <a:cs typeface="Arial"/>
              </a:rPr>
              <a:t>alle finanziellen und nicht-finanziellen (z. B. ehrenamtlich geleistete Stunden) Aufwendungen</a:t>
            </a:r>
            <a:r>
              <a:rPr lang="de-DE" sz="1000" b="0" dirty="0">
                <a:solidFill>
                  <a:schemeClr val="tx1"/>
                </a:solidFill>
                <a:latin typeface="Arial"/>
                <a:cs typeface="Arial"/>
              </a:rPr>
              <a:t> des Projektes umfassen. Notiert Euch, wie und was Ihr kalkuliert habt. </a:t>
            </a:r>
            <a:r>
              <a:rPr lang="de-DE" sz="1000" b="0" dirty="0">
                <a:solidFill>
                  <a:schemeClr val="tx1"/>
                </a:solidFill>
                <a:cs typeface="Arial"/>
              </a:rPr>
              <a:t>Im </a:t>
            </a:r>
            <a:r>
              <a:rPr lang="de-DE" sz="1000" dirty="0">
                <a:solidFill>
                  <a:schemeClr val="tx1"/>
                </a:solidFill>
                <a:cs typeface="Arial"/>
              </a:rPr>
              <a:t>Finanzierungsplan</a:t>
            </a:r>
            <a:r>
              <a:rPr lang="de-DE" sz="1000" b="0" dirty="0">
                <a:solidFill>
                  <a:schemeClr val="tx1"/>
                </a:solidFill>
                <a:cs typeface="Arial"/>
              </a:rPr>
              <a:t> erfasst ihr Eure </a:t>
            </a:r>
            <a:r>
              <a:rPr lang="de-DE" sz="1000" b="0" u="sng" dirty="0">
                <a:solidFill>
                  <a:schemeClr val="tx1"/>
                </a:solidFill>
                <a:cs typeface="Arial"/>
              </a:rPr>
              <a:t>Einnahmenseite</a:t>
            </a:r>
            <a:r>
              <a:rPr lang="de-DE" sz="1000" b="0" dirty="0">
                <a:solidFill>
                  <a:schemeClr val="tx1"/>
                </a:solidFill>
                <a:cs typeface="Arial"/>
              </a:rPr>
              <a:t>. </a:t>
            </a:r>
            <a:r>
              <a:rPr lang="de-DE" sz="1000" dirty="0">
                <a:solidFill>
                  <a:schemeClr val="tx1"/>
                </a:solidFill>
                <a:cs typeface="Arial"/>
              </a:rPr>
              <a:t>Die Gesamtsumme der Kostenseite und Einnahmeseite sollten übereinstimmen. </a:t>
            </a:r>
          </a:p>
          <a:p>
            <a:pPr lvl="2"/>
            <a:endParaRPr lang="de-DE" dirty="0">
              <a:solidFill>
                <a:srgbClr val="000000"/>
              </a:solidFill>
            </a:endParaRPr>
          </a:p>
          <a:p>
            <a:pPr lvl="2"/>
            <a:r>
              <a:rPr lang="de-DE" sz="1000" b="1" dirty="0">
                <a:solidFill>
                  <a:schemeClr val="tx2"/>
                </a:solidFill>
              </a:rPr>
              <a:t>Checkliste zum Kosten- und Finanzierungsplan</a:t>
            </a:r>
            <a:endParaRPr lang="de-DE" sz="1000" b="1" dirty="0">
              <a:solidFill>
                <a:schemeClr val="tx2"/>
              </a:solidFill>
              <a:cs typeface="Arial"/>
            </a:endParaRPr>
          </a:p>
          <a:p>
            <a:pPr marL="143510" lvl="3" indent="-143510">
              <a:lnSpc>
                <a:spcPct val="150000"/>
              </a:lnSpc>
              <a:buFont typeface="Wingdings" panose="020B0604020202020204" pitchFamily="34" charset="0"/>
              <a:buChar char="ü"/>
            </a:pPr>
            <a:r>
              <a:rPr lang="de-DE" sz="1000" dirty="0">
                <a:latin typeface="Arial"/>
                <a:cs typeface="Arial"/>
              </a:rPr>
              <a:t>Sind alle Positionen, die in der Kalkulation auftauchen, in der Projektbeschreibung enthalten? </a:t>
            </a:r>
          </a:p>
          <a:p>
            <a:pPr marL="143510" lvl="3" indent="-143510">
              <a:lnSpc>
                <a:spcPct val="150000"/>
              </a:lnSpc>
              <a:buFont typeface="Wingdings" panose="020B0604020202020204" pitchFamily="34" charset="0"/>
              <a:buChar char="ü"/>
            </a:pPr>
            <a:r>
              <a:rPr lang="de-DE" sz="1000" dirty="0">
                <a:latin typeface="Arial"/>
                <a:cs typeface="Arial"/>
              </a:rPr>
              <a:t>Sind die Projektkosten realistisch kalkuliert? Wurden Kosten für die einzelnen Posten recherchiert? </a:t>
            </a:r>
          </a:p>
          <a:p>
            <a:pPr marL="143510" lvl="3" indent="-143510">
              <a:lnSpc>
                <a:spcPct val="150000"/>
              </a:lnSpc>
              <a:buFont typeface="Wingdings" panose="020B0604020202020204" pitchFamily="34" charset="0"/>
              <a:buChar char="ü"/>
            </a:pPr>
            <a:r>
              <a:rPr lang="de-DE" sz="1000" dirty="0">
                <a:latin typeface="Arial"/>
                <a:cs typeface="Arial"/>
              </a:rPr>
              <a:t>Werden die Grundsätze der Sparsamkeit und Verhältnismäßigkeit beachtet? </a:t>
            </a:r>
          </a:p>
          <a:p>
            <a:pPr marL="143510" lvl="3" indent="-143510">
              <a:lnSpc>
                <a:spcPct val="150000"/>
              </a:lnSpc>
              <a:buFont typeface="Wingdings" panose="020B0604020202020204" pitchFamily="34" charset="0"/>
              <a:buChar char="ü"/>
            </a:pPr>
            <a:r>
              <a:rPr lang="de-DE" sz="1000" dirty="0">
                <a:latin typeface="Arial"/>
                <a:cs typeface="Arial"/>
              </a:rPr>
              <a:t>Stimmt die Summe der einzelnen Posten mit der Gesamtsumme überein? </a:t>
            </a:r>
          </a:p>
          <a:p>
            <a:pPr marL="143510" lvl="3" indent="-143510">
              <a:lnSpc>
                <a:spcPct val="150000"/>
              </a:lnSpc>
              <a:buFont typeface="Wingdings" panose="020B0604020202020204" pitchFamily="34" charset="0"/>
              <a:buChar char="ü"/>
            </a:pPr>
            <a:r>
              <a:rPr lang="de-DE" sz="1000" dirty="0">
                <a:latin typeface="Arial"/>
                <a:cs typeface="Arial"/>
              </a:rPr>
              <a:t>Decken die Einnahmen die Ausgaben?</a:t>
            </a:r>
          </a:p>
          <a:p>
            <a:pPr marL="143510" lvl="3" indent="-143510">
              <a:lnSpc>
                <a:spcPct val="150000"/>
              </a:lnSpc>
              <a:buFont typeface="Wingdings" panose="020B0604020202020204" pitchFamily="34" charset="0"/>
              <a:buChar char="ü"/>
            </a:pPr>
            <a:r>
              <a:rPr lang="de-DE" sz="1000" dirty="0">
                <a:latin typeface="Arial"/>
                <a:cs typeface="Arial"/>
              </a:rPr>
              <a:t>Falls ein konkreter Fördermittelgeber vorhanden ist: Sind die kalkulierten Positionen förderfähig? Wurden alle Bestimmungen des Fördermittelgebers beachtet (z. B. Eigenanteil)?</a:t>
            </a:r>
            <a:endParaRPr lang="de-DE" dirty="0">
              <a:cs typeface="Arial"/>
            </a:endParaRPr>
          </a:p>
        </p:txBody>
      </p:sp>
      <p:sp>
        <p:nvSpPr>
          <p:cNvPr id="5" name="Foliennummernplatzhalter 4"/>
          <p:cNvSpPr>
            <a:spLocks noGrp="1"/>
          </p:cNvSpPr>
          <p:nvPr>
            <p:ph type="sldNum" sz="quarter" idx="12"/>
          </p:nvPr>
        </p:nvSpPr>
        <p:spPr/>
        <p:txBody>
          <a:bodyPr/>
          <a:lstStyle/>
          <a:p>
            <a:fld id="{EADB90F9-9C8B-4738-A50E-8F04301A8C13}" type="slidenum">
              <a:rPr lang="de-DE" smtClean="0"/>
              <a:t>36</a:t>
            </a:fld>
            <a:endParaRPr lang="de-DE"/>
          </a:p>
        </p:txBody>
      </p:sp>
      <p:sp>
        <p:nvSpPr>
          <p:cNvPr id="6" name="Fußzeilenplatzhalter 1">
            <a:extLst>
              <a:ext uri="{FF2B5EF4-FFF2-40B4-BE49-F238E27FC236}">
                <a16:creationId xmlns:a16="http://schemas.microsoft.com/office/drawing/2014/main" id="{3724BF2B-A995-0685-1B58-DFA8494B2570}"/>
              </a:ext>
            </a:extLst>
          </p:cNvPr>
          <p:cNvSpPr>
            <a:spLocks noGrp="1"/>
          </p:cNvSpPr>
          <p:nvPr>
            <p:ph type="ftr" sz="quarter" idx="11"/>
          </p:nvPr>
        </p:nvSpPr>
        <p:spPr>
          <a:xfrm>
            <a:off x="431993" y="4737278"/>
            <a:ext cx="8280000" cy="82323"/>
          </a:xfrm>
        </p:spPr>
        <p:txBody>
          <a:bodyPr/>
          <a:lstStyle/>
          <a:p>
            <a:r>
              <a:rPr lang="de-DE"/>
              <a:t>Methodensammlung Projektplanung</a:t>
            </a:r>
          </a:p>
        </p:txBody>
      </p:sp>
    </p:spTree>
    <p:extLst>
      <p:ext uri="{BB962C8B-B14F-4D97-AF65-F5344CB8AC3E}">
        <p14:creationId xmlns:p14="http://schemas.microsoft.com/office/powerpoint/2010/main" val="511687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B63764AD-63A7-4D57-83F6-9C9F1E6A1C75}"/>
              </a:ext>
            </a:extLst>
          </p:cNvPr>
          <p:cNvSpPr>
            <a:spLocks noGrp="1"/>
          </p:cNvSpPr>
          <p:nvPr>
            <p:ph type="title"/>
          </p:nvPr>
        </p:nvSpPr>
        <p:spPr/>
        <p:txBody>
          <a:bodyPr/>
          <a:lstStyle/>
          <a:p>
            <a:r>
              <a:rPr lang="de-DE" sz="1800" dirty="0">
                <a:latin typeface="Georgia"/>
              </a:rPr>
              <a:t>Budgetplan – Vorlage Ausgaben / Kostenplan</a:t>
            </a:r>
          </a:p>
        </p:txBody>
      </p:sp>
      <p:sp>
        <p:nvSpPr>
          <p:cNvPr id="7" name="Textfeld 6">
            <a:extLst>
              <a:ext uri="{FF2B5EF4-FFF2-40B4-BE49-F238E27FC236}">
                <a16:creationId xmlns:a16="http://schemas.microsoft.com/office/drawing/2014/main" id="{D84ACC30-AB76-4D65-87FB-872ED8EB68D9}"/>
              </a:ext>
            </a:extLst>
          </p:cNvPr>
          <p:cNvSpPr txBox="1"/>
          <p:nvPr/>
        </p:nvSpPr>
        <p:spPr>
          <a:xfrm>
            <a:off x="4230957" y="5647637"/>
            <a:ext cx="3006090" cy="184666"/>
          </a:xfrm>
          <a:prstGeom prst="rect">
            <a:avLst/>
          </a:prstGeom>
          <a:noFill/>
        </p:spPr>
        <p:txBody>
          <a:bodyPr wrap="square" rtlCol="0">
            <a:spAutoFit/>
          </a:bodyPr>
          <a:lstStyle/>
          <a:p>
            <a:pPr algn="r"/>
            <a:r>
              <a:rPr lang="de-DE" sz="600" i="1"/>
              <a:t>Eine detaillierte Aufstellung der Kosten entnehmen Sie bitte dem Budgetplan.</a:t>
            </a:r>
          </a:p>
        </p:txBody>
      </p:sp>
      <p:graphicFrame>
        <p:nvGraphicFramePr>
          <p:cNvPr id="8" name="Tabelle 6">
            <a:extLst>
              <a:ext uri="{FF2B5EF4-FFF2-40B4-BE49-F238E27FC236}">
                <a16:creationId xmlns:a16="http://schemas.microsoft.com/office/drawing/2014/main" id="{DD7D4595-3602-4196-B248-492C9032B1B4}"/>
              </a:ext>
            </a:extLst>
          </p:cNvPr>
          <p:cNvGraphicFramePr>
            <a:graphicFrameLocks/>
          </p:cNvGraphicFramePr>
          <p:nvPr>
            <p:extLst>
              <p:ext uri="{D42A27DB-BD31-4B8C-83A1-F6EECF244321}">
                <p14:modId xmlns:p14="http://schemas.microsoft.com/office/powerpoint/2010/main" val="1088428058"/>
              </p:ext>
            </p:extLst>
          </p:nvPr>
        </p:nvGraphicFramePr>
        <p:xfrm>
          <a:off x="431992" y="1107132"/>
          <a:ext cx="7324161" cy="3619730"/>
        </p:xfrm>
        <a:graphic>
          <a:graphicData uri="http://schemas.openxmlformats.org/drawingml/2006/table">
            <a:tbl>
              <a:tblPr firstRow="1" bandRow="1">
                <a:tableStyleId>{2D5ABB26-0587-4C30-8999-92F81FD0307C}</a:tableStyleId>
              </a:tblPr>
              <a:tblGrid>
                <a:gridCol w="1193292">
                  <a:extLst>
                    <a:ext uri="{9D8B030D-6E8A-4147-A177-3AD203B41FA5}">
                      <a16:colId xmlns:a16="http://schemas.microsoft.com/office/drawing/2014/main" val="3817977676"/>
                    </a:ext>
                  </a:extLst>
                </a:gridCol>
                <a:gridCol w="176338">
                  <a:extLst>
                    <a:ext uri="{9D8B030D-6E8A-4147-A177-3AD203B41FA5}">
                      <a16:colId xmlns:a16="http://schemas.microsoft.com/office/drawing/2014/main" val="1526300430"/>
                    </a:ext>
                  </a:extLst>
                </a:gridCol>
                <a:gridCol w="3230158">
                  <a:extLst>
                    <a:ext uri="{9D8B030D-6E8A-4147-A177-3AD203B41FA5}">
                      <a16:colId xmlns:a16="http://schemas.microsoft.com/office/drawing/2014/main" val="1623156184"/>
                    </a:ext>
                  </a:extLst>
                </a:gridCol>
                <a:gridCol w="213040">
                  <a:extLst>
                    <a:ext uri="{9D8B030D-6E8A-4147-A177-3AD203B41FA5}">
                      <a16:colId xmlns:a16="http://schemas.microsoft.com/office/drawing/2014/main" val="1199424576"/>
                    </a:ext>
                  </a:extLst>
                </a:gridCol>
                <a:gridCol w="1127549">
                  <a:extLst>
                    <a:ext uri="{9D8B030D-6E8A-4147-A177-3AD203B41FA5}">
                      <a16:colId xmlns:a16="http://schemas.microsoft.com/office/drawing/2014/main" val="3932389256"/>
                    </a:ext>
                  </a:extLst>
                </a:gridCol>
                <a:gridCol w="213040">
                  <a:extLst>
                    <a:ext uri="{9D8B030D-6E8A-4147-A177-3AD203B41FA5}">
                      <a16:colId xmlns:a16="http://schemas.microsoft.com/office/drawing/2014/main" val="2607036383"/>
                    </a:ext>
                  </a:extLst>
                </a:gridCol>
                <a:gridCol w="1170744">
                  <a:extLst>
                    <a:ext uri="{9D8B030D-6E8A-4147-A177-3AD203B41FA5}">
                      <a16:colId xmlns:a16="http://schemas.microsoft.com/office/drawing/2014/main" val="2811460641"/>
                    </a:ext>
                  </a:extLst>
                </a:gridCol>
              </a:tblGrid>
              <a:tr h="193115">
                <a:tc>
                  <a:txBody>
                    <a:bodyPr/>
                    <a:lstStyle/>
                    <a:p>
                      <a:endParaRPr lang="de-DE" sz="800" b="1"/>
                    </a:p>
                  </a:txBody>
                  <a:tcPr marL="68580" marR="68580" marT="34290" marB="34290" anchor="ctr">
                    <a:lnR>
                      <a:noFill/>
                    </a:lnR>
                    <a:lnB w="28575" cap="flat" cmpd="sng" algn="ctr">
                      <a:solidFill>
                        <a:schemeClr val="tx1"/>
                      </a:solidFill>
                      <a:prstDash val="solid"/>
                      <a:round/>
                      <a:headEnd type="none" w="med" len="med"/>
                      <a:tailEnd type="none" w="med" len="med"/>
                    </a:lnB>
                  </a:tcPr>
                </a:tc>
                <a:tc>
                  <a:txBody>
                    <a:bodyPr/>
                    <a:lstStyle/>
                    <a:p>
                      <a:endParaRPr lang="de-DE" sz="800" b="1"/>
                    </a:p>
                  </a:txBody>
                  <a:tcPr marL="68580" marR="68580" marT="34290" marB="34290"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800" b="1"/>
                        <a:t>Gegenstand</a:t>
                      </a:r>
                    </a:p>
                  </a:txBody>
                  <a:tcPr marL="68580" marR="68580" marT="34290" marB="34290" anchor="ctr">
                    <a:lnL>
                      <a:noFill/>
                    </a:lnL>
                    <a:lnB w="28575" cap="flat" cmpd="sng" algn="ctr">
                      <a:solidFill>
                        <a:schemeClr val="tx1"/>
                      </a:solidFill>
                      <a:prstDash val="solid"/>
                      <a:round/>
                      <a:headEnd type="none" w="med" len="med"/>
                      <a:tailEnd type="none" w="med" len="med"/>
                    </a:lnB>
                  </a:tcPr>
                </a:tc>
                <a:tc>
                  <a:txBody>
                    <a:bodyPr/>
                    <a:lstStyle/>
                    <a:p>
                      <a:endParaRPr lang="de-DE" sz="800" b="1"/>
                    </a:p>
                  </a:txBody>
                  <a:tcPr marL="68580" marR="68580" marT="34290" marB="34290" anchor="ctr"/>
                </a:tc>
                <a:tc>
                  <a:txBody>
                    <a:bodyPr/>
                    <a:lstStyle/>
                    <a:p>
                      <a:r>
                        <a:rPr lang="de-DE" sz="800" b="1"/>
                        <a:t>Kosten einzeln</a:t>
                      </a:r>
                    </a:p>
                  </a:txBody>
                  <a:tcPr marL="68580" marR="68580" marT="34290" marB="34290" anchor="ctr">
                    <a:lnR>
                      <a:noFill/>
                    </a:lnR>
                    <a:lnB w="28575" cap="flat" cmpd="sng" algn="ctr">
                      <a:solidFill>
                        <a:schemeClr val="tx1"/>
                      </a:solidFill>
                      <a:prstDash val="solid"/>
                      <a:round/>
                      <a:headEnd type="none" w="med" len="med"/>
                      <a:tailEnd type="none" w="med" len="med"/>
                    </a:lnB>
                  </a:tcPr>
                </a:tc>
                <a:tc>
                  <a:txBody>
                    <a:bodyPr/>
                    <a:lstStyle/>
                    <a:p>
                      <a:endParaRPr lang="de-DE" sz="800" b="1"/>
                    </a:p>
                  </a:txBody>
                  <a:tcPr marL="68580" marR="68580" marT="34290" marB="34290"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800" b="1"/>
                        <a:t>Kosten gesamt</a:t>
                      </a:r>
                    </a:p>
                  </a:txBody>
                  <a:tcPr marL="68580" marR="68580" marT="34290" marB="34290" anchor="ctr">
                    <a:lnL>
                      <a:noFill/>
                    </a:lnL>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5166177"/>
                  </a:ext>
                </a:extLst>
              </a:tr>
              <a:tr h="311678">
                <a:tc rowSpan="2">
                  <a:txBody>
                    <a:bodyPr/>
                    <a:lstStyle/>
                    <a:p>
                      <a:pPr algn="l"/>
                      <a:r>
                        <a:rPr lang="de-DE" sz="800" b="1" kern="1200">
                          <a:solidFill>
                            <a:schemeClr val="tx2"/>
                          </a:solidFill>
                          <a:latin typeface="+mn-lt"/>
                          <a:ea typeface="+mn-ea"/>
                          <a:cs typeface="+mn-cs"/>
                        </a:rPr>
                        <a:t>Personalkosten</a:t>
                      </a:r>
                    </a:p>
                  </a:txBody>
                  <a:tcPr marL="68580" marR="68580" marT="34290" marB="34290" anchor="ctr">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kern="1200">
                        <a:solidFill>
                          <a:schemeClr val="tx1"/>
                        </a:solidFill>
                        <a:latin typeface="+mn-lt"/>
                        <a:ea typeface="+mn-ea"/>
                        <a:cs typeface="+mn-cs"/>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r>
                        <a:rPr lang="de-DE" sz="800" kern="1200">
                          <a:solidFill>
                            <a:schemeClr val="tx1"/>
                          </a:solidFill>
                          <a:latin typeface="+mn-lt"/>
                          <a:ea typeface="+mn-ea"/>
                          <a:cs typeface="+mn-cs"/>
                        </a:rPr>
                        <a:t>Bsp.: Mitarbeitende A, Funktion, Eingruppierung &amp; Stufe, Beschäftigungsumfang</a:t>
                      </a:r>
                    </a:p>
                  </a:txBody>
                  <a:tcPr marL="7200" marR="7200" marT="36000" marB="36000" anchor="ctr">
                    <a:lnL>
                      <a:noFill/>
                    </a:lnL>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kern="1200">
                          <a:solidFill>
                            <a:schemeClr val="tx1"/>
                          </a:solidFill>
                          <a:latin typeface="+mn-lt"/>
                          <a:ea typeface="+mn-ea"/>
                          <a:cs typeface="+mn-cs"/>
                        </a:rPr>
                        <a:t>00,00 €</a:t>
                      </a:r>
                    </a:p>
                  </a:txBody>
                  <a:tcPr marL="68580" marR="68580" marT="34290" marB="34290" anchor="ctr">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kern="1200">
                        <a:solidFill>
                          <a:schemeClr val="tx1"/>
                        </a:solidFill>
                        <a:latin typeface="+mn-lt"/>
                        <a:ea typeface="+mn-ea"/>
                        <a:cs typeface="+mn-cs"/>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r" fontAlgn="b"/>
                      <a:r>
                        <a:rPr lang="de-DE" sz="800" b="1" kern="1200">
                          <a:solidFill>
                            <a:schemeClr val="tx2"/>
                          </a:solidFill>
                          <a:latin typeface="+mn-lt"/>
                          <a:ea typeface="+mn-ea"/>
                          <a:cs typeface="+mn-cs"/>
                        </a:rPr>
                        <a:t>00,00 €</a:t>
                      </a:r>
                    </a:p>
                  </a:txBody>
                  <a:tcPr marL="68580" marR="68580" marT="34290" marB="34290" anchor="ctr">
                    <a:lnL>
                      <a:noFill/>
                    </a:lnL>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279753"/>
                  </a:ext>
                </a:extLst>
              </a:tr>
              <a:tr h="311678">
                <a:tc vMerge="1">
                  <a:txBody>
                    <a:bodyPr/>
                    <a:lstStyle/>
                    <a:p>
                      <a:pPr algn="l"/>
                      <a:endParaRPr lang="de-DE" sz="800" b="1">
                        <a:solidFill>
                          <a:schemeClr val="tx2"/>
                        </a:solidFill>
                      </a:endParaRP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b="0">
                        <a:solidFill>
                          <a:schemeClr val="tx1"/>
                        </a:solidFill>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r>
                        <a:rPr lang="de-DE" sz="800" kern="1200">
                          <a:solidFill>
                            <a:schemeClr val="tx1"/>
                          </a:solidFill>
                          <a:latin typeface="+mn-lt"/>
                          <a:ea typeface="+mn-ea"/>
                          <a:cs typeface="+mn-cs"/>
                        </a:rPr>
                        <a:t>Bsp.: Mitarbeitender B, Funktion, Eingruppierung &amp; Stufe, Beschäftigungsumfang</a:t>
                      </a:r>
                    </a:p>
                  </a:txBody>
                  <a:tcPr marL="7200" marR="7200" marT="36000" marB="3600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kern="1200">
                          <a:solidFill>
                            <a:schemeClr val="tx1"/>
                          </a:solidFill>
                          <a:latin typeface="+mn-lt"/>
                          <a:ea typeface="+mn-ea"/>
                          <a:cs typeface="+mn-cs"/>
                        </a:rPr>
                        <a:t>00,00 €</a:t>
                      </a: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r" fontAlgn="b"/>
                      <a:endParaRPr lang="de-DE" sz="800" b="1" kern="1200">
                        <a:solidFill>
                          <a:schemeClr val="tx2"/>
                        </a:solidFill>
                        <a:latin typeface="+mn-lt"/>
                        <a:ea typeface="+mn-ea"/>
                        <a:cs typeface="+mn-cs"/>
                      </a:endParaRP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9670605"/>
                  </a:ext>
                </a:extLst>
              </a:tr>
              <a:tr h="311678">
                <a:tc rowSpan="2">
                  <a:txBody>
                    <a:bodyPr/>
                    <a:lstStyle/>
                    <a:p>
                      <a:pPr algn="l"/>
                      <a:r>
                        <a:rPr lang="de-DE" sz="800" b="1">
                          <a:solidFill>
                            <a:schemeClr val="tx2"/>
                          </a:solidFill>
                        </a:rPr>
                        <a:t>Honorarkosten</a:t>
                      </a: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b="0">
                        <a:solidFill>
                          <a:schemeClr val="tx1"/>
                        </a:solidFill>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800" b="0">
                          <a:solidFill>
                            <a:schemeClr val="tx1"/>
                          </a:solidFill>
                        </a:rPr>
                        <a:t>Bsp.: Honorar Referierende A, Stunden, Zeitraum, Thema, Kosten-/Stundensatz</a:t>
                      </a:r>
                    </a:p>
                  </a:txBody>
                  <a:tcPr marL="7200" marR="7200" marT="36000" marB="3600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kern="1200">
                          <a:solidFill>
                            <a:schemeClr val="tx1"/>
                          </a:solidFill>
                          <a:latin typeface="+mn-lt"/>
                          <a:ea typeface="+mn-ea"/>
                          <a:cs typeface="+mn-cs"/>
                        </a:rPr>
                        <a:t>00,00 €</a:t>
                      </a: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r" fontAlgn="b"/>
                      <a:r>
                        <a:rPr lang="de-DE" sz="800" b="1" kern="1200">
                          <a:solidFill>
                            <a:schemeClr val="tx2"/>
                          </a:solidFill>
                          <a:latin typeface="+mn-lt"/>
                          <a:ea typeface="+mn-ea"/>
                          <a:cs typeface="+mn-cs"/>
                        </a:rPr>
                        <a:t>00,00 €</a:t>
                      </a: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5851495"/>
                  </a:ext>
                </a:extLst>
              </a:tr>
              <a:tr h="311678">
                <a:tc vMerge="1">
                  <a:txBody>
                    <a:bodyPr/>
                    <a:lstStyle/>
                    <a:p>
                      <a:pPr algn="l"/>
                      <a:endParaRPr lang="de-DE" sz="800" b="1">
                        <a:solidFill>
                          <a:schemeClr val="tx2"/>
                        </a:solidFill>
                      </a:endParaRP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b="0">
                        <a:solidFill>
                          <a:schemeClr val="tx1"/>
                        </a:solidFill>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800" b="0">
                          <a:solidFill>
                            <a:schemeClr val="tx1"/>
                          </a:solidFill>
                        </a:rPr>
                        <a:t>Bsp.: Honorar Referierender B, Stunden, Zeitraum, Thema, Kosten-/Stundensatz</a:t>
                      </a:r>
                    </a:p>
                  </a:txBody>
                  <a:tcPr marL="7200" marR="7200" marT="36000" marB="3600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kern="1200">
                          <a:solidFill>
                            <a:schemeClr val="tx1"/>
                          </a:solidFill>
                          <a:latin typeface="+mn-lt"/>
                          <a:ea typeface="+mn-ea"/>
                          <a:cs typeface="+mn-cs"/>
                        </a:rPr>
                        <a:t>00,00 €</a:t>
                      </a: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r" fontAlgn="b"/>
                      <a:endParaRPr lang="de-DE" sz="800" b="1" kern="1200">
                        <a:solidFill>
                          <a:schemeClr val="tx2"/>
                        </a:solidFill>
                        <a:latin typeface="+mn-lt"/>
                        <a:ea typeface="+mn-ea"/>
                        <a:cs typeface="+mn-cs"/>
                      </a:endParaRP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5074767"/>
                  </a:ext>
                </a:extLst>
              </a:tr>
              <a:tr h="193115">
                <a:tc rowSpan="7">
                  <a:txBody>
                    <a:bodyPr/>
                    <a:lstStyle/>
                    <a:p>
                      <a:pPr lvl="0" algn="l">
                        <a:buNone/>
                      </a:pPr>
                      <a:r>
                        <a:rPr lang="de-DE" sz="800" b="1" dirty="0">
                          <a:solidFill>
                            <a:schemeClr val="tx2"/>
                          </a:solidFill>
                        </a:rPr>
                        <a:t>Sachkosten</a:t>
                      </a: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defTabSz="685800" rtl="0" eaLnBrk="1" fontAlgn="b" latinLnBrk="0" hangingPunct="1"/>
                      <a:r>
                        <a:rPr lang="de-DE" sz="800" kern="1200">
                          <a:solidFill>
                            <a:schemeClr val="tx1"/>
                          </a:solidFill>
                          <a:latin typeface="+mn-lt"/>
                          <a:ea typeface="+mn-ea"/>
                          <a:cs typeface="+mn-cs"/>
                        </a:rPr>
                        <a:t>Reisekosten </a:t>
                      </a:r>
                    </a:p>
                  </a:txBody>
                  <a:tcPr marL="7200" marR="7200" marT="36000" marB="3600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kern="1200">
                          <a:solidFill>
                            <a:schemeClr val="tx1"/>
                          </a:solidFill>
                          <a:latin typeface="+mn-lt"/>
                          <a:ea typeface="+mn-ea"/>
                          <a:cs typeface="+mn-cs"/>
                        </a:rPr>
                        <a:t>     00,00 € </a:t>
                      </a:r>
                    </a:p>
                  </a:txBody>
                  <a:tcPr marL="67500" marR="67500"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7">
                  <a:txBody>
                    <a:bodyPr/>
                    <a:lstStyle/>
                    <a:p>
                      <a:pPr algn="r" fontAlgn="b"/>
                      <a:r>
                        <a:rPr lang="de-DE" sz="800" b="1" kern="1200" dirty="0">
                          <a:solidFill>
                            <a:schemeClr val="tx2"/>
                          </a:solidFill>
                          <a:latin typeface="+mn-lt"/>
                          <a:ea typeface="+mn-ea"/>
                          <a:cs typeface="+mn-cs"/>
                        </a:rPr>
                        <a:t>00,00 €</a:t>
                      </a:r>
                      <a:endParaRPr kumimoji="0" lang="de-DE" sz="800" b="1" i="0" u="none" strike="noStrike" kern="1200" cap="none" spc="0" normalizeH="0" baseline="0" noProof="0" dirty="0">
                        <a:ln>
                          <a:noFill/>
                        </a:ln>
                        <a:solidFill>
                          <a:srgbClr val="E60005"/>
                        </a:solidFill>
                        <a:effectLst/>
                        <a:uLnTx/>
                        <a:uFillTx/>
                        <a:latin typeface="Arial"/>
                        <a:ea typeface="+mn-ea"/>
                        <a:cs typeface="+mn-cs"/>
                      </a:endParaRP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9934968"/>
                  </a:ext>
                </a:extLst>
              </a:tr>
              <a:tr h="191365">
                <a:tc vMerge="1">
                  <a:txBody>
                    <a:bodyPr/>
                    <a:lstStyle/>
                    <a:p>
                      <a:pPr algn="l" fontAlgn="b"/>
                      <a:endParaRPr lang="de-DE" sz="1000" b="0" kern="1200">
                        <a:solidFill>
                          <a:schemeClr val="tx1"/>
                        </a:solidFill>
                        <a:latin typeface="+mn-lt"/>
                        <a:ea typeface="+mn-ea"/>
                        <a:cs typeface="+mn-cs"/>
                      </a:endParaRPr>
                    </a:p>
                  </a:txBody>
                  <a:tcPr marL="7620" marR="7620" marT="7620" marB="0" anchor="b">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685800" rtl="0" eaLnBrk="1" fontAlgn="b" latinLnBrk="0" hangingPunct="1"/>
                      <a:r>
                        <a:rPr lang="de-DE" sz="800" kern="1200">
                          <a:solidFill>
                            <a:schemeClr val="tx1"/>
                          </a:solidFill>
                          <a:latin typeface="+mn-lt"/>
                          <a:ea typeface="+mn-ea"/>
                          <a:cs typeface="+mn-cs"/>
                        </a:rPr>
                        <a:t>Service- &amp; Dienstleistung</a:t>
                      </a:r>
                    </a:p>
                  </a:txBody>
                  <a:tcPr marL="7200" marR="7200" marT="36000" marB="3600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B w="12700" cap="flat" cmpd="sng" algn="ctr">
                      <a:noFill/>
                      <a:prstDash val="solid"/>
                      <a:round/>
                      <a:headEnd type="none" w="med" len="med"/>
                      <a:tailEnd type="none" w="med" len="med"/>
                    </a:lnB>
                  </a:tcPr>
                </a:tc>
                <a:tc>
                  <a:txBody>
                    <a:bodyPr/>
                    <a:lstStyle/>
                    <a:p>
                      <a:pPr marL="0" indent="0" algn="r" defTabSz="623888"/>
                      <a:r>
                        <a:rPr lang="de-DE" sz="800" kern="1200">
                          <a:solidFill>
                            <a:schemeClr val="tx1"/>
                          </a:solidFill>
                          <a:latin typeface="+mn-lt"/>
                          <a:ea typeface="+mn-ea"/>
                          <a:cs typeface="+mn-cs"/>
                        </a:rPr>
                        <a:t>00,00 €</a:t>
                      </a: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de-DE" sz="1000"/>
                    </a:p>
                  </a:txBody>
                  <a:tcPr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6435640"/>
                  </a:ext>
                </a:extLst>
              </a:tr>
              <a:tr h="191365">
                <a:tc vMerge="1">
                  <a:txBody>
                    <a:bodyPr/>
                    <a:lstStyle/>
                    <a:p>
                      <a:pPr lvl="0" algn="l">
                        <a:buNone/>
                      </a:pPr>
                      <a:endParaRPr lang="de-DE" sz="800" b="1">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685800" rtl="0" eaLnBrk="1" fontAlgn="b" latinLnBrk="0" hangingPunct="1"/>
                      <a:r>
                        <a:rPr lang="de-DE" sz="800" kern="1200">
                          <a:solidFill>
                            <a:schemeClr val="tx1"/>
                          </a:solidFill>
                          <a:latin typeface="+mn-lt"/>
                          <a:ea typeface="+mn-ea"/>
                          <a:cs typeface="+mn-cs"/>
                        </a:rPr>
                        <a:t>Unterkunft und Verpflegung (bei Veranstaltungen)</a:t>
                      </a:r>
                    </a:p>
                  </a:txBody>
                  <a:tcPr marL="7200" marR="720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kern="1200">
                          <a:solidFill>
                            <a:schemeClr val="tx1"/>
                          </a:solidFill>
                          <a:latin typeface="+mn-lt"/>
                          <a:ea typeface="+mn-ea"/>
                          <a:cs typeface="+mn-cs"/>
                        </a:rPr>
                        <a:t>00,00 €</a:t>
                      </a:r>
                    </a:p>
                  </a:txBody>
                  <a:tcPr marL="68580" marR="68580" marT="34290" marB="3429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kumimoji="0" lang="de-DE" sz="800" b="1" i="0" u="none" strike="noStrike" kern="1200" cap="none" spc="0" normalizeH="0" baseline="0" noProof="0">
                          <a:ln>
                            <a:noFill/>
                          </a:ln>
                          <a:solidFill>
                            <a:srgbClr val="E60005"/>
                          </a:solidFill>
                          <a:effectLst/>
                          <a:uLnTx/>
                          <a:uFillTx/>
                          <a:latin typeface="Arial"/>
                          <a:ea typeface="+mn-ea"/>
                          <a:cs typeface="+mn-cs"/>
                        </a:rPr>
                        <a:t>00,00 €</a:t>
                      </a: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0128858"/>
                  </a:ext>
                </a:extLst>
              </a:tr>
              <a:tr h="191365">
                <a:tc vMerge="1">
                  <a:txBody>
                    <a:bodyPr/>
                    <a:lstStyle/>
                    <a:p>
                      <a:endParaRPr lang="de-DE"/>
                    </a:p>
                  </a:txBody>
                  <a:tcPr>
                    <a:lnT w="12700" cap="flat" cmpd="sng" algn="ctr">
                      <a:solidFill>
                        <a:schemeClr val="tx1"/>
                      </a:solidFill>
                      <a:prstDash val="solid"/>
                      <a:round/>
                      <a:headEnd type="none" w="med" len="med"/>
                      <a:tailEnd type="none" w="med" len="med"/>
                    </a:lnT>
                  </a:tcPr>
                </a:tc>
                <a:tc>
                  <a:txBody>
                    <a:bodyPr/>
                    <a:lstStyle/>
                    <a:p>
                      <a:pPr algn="l" fontAlgn="b"/>
                      <a:endParaRPr lang="de-DE" sz="800" b="0" kern="1200">
                        <a:solidFill>
                          <a:schemeClr val="tx1"/>
                        </a:solidFill>
                        <a:latin typeface="+mn-lt"/>
                        <a:ea typeface="+mn-ea"/>
                        <a:cs typeface="+mn-cs"/>
                      </a:endParaRPr>
                    </a:p>
                  </a:txBody>
                  <a:tcPr marL="5715" marR="5715" marT="5715" marB="0" anchor="b">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685800" rtl="0" eaLnBrk="1" fontAlgn="b" latinLnBrk="0" hangingPunct="1"/>
                      <a:r>
                        <a:rPr lang="de-DE" sz="800" kern="1200">
                          <a:solidFill>
                            <a:schemeClr val="tx1"/>
                          </a:solidFill>
                          <a:latin typeface="+mn-lt"/>
                          <a:ea typeface="+mn-ea"/>
                          <a:cs typeface="+mn-cs"/>
                        </a:rPr>
                        <a:t>Materialkosten (Bsp.: Workshopmaterialen)</a:t>
                      </a:r>
                    </a:p>
                  </a:txBody>
                  <a:tcPr marL="7200" marR="720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kern="1200">
                          <a:solidFill>
                            <a:schemeClr val="tx1"/>
                          </a:solidFill>
                          <a:latin typeface="+mn-lt"/>
                          <a:ea typeface="+mn-ea"/>
                          <a:cs typeface="+mn-cs"/>
                        </a:rPr>
                        <a:t>00,00 €</a:t>
                      </a:r>
                    </a:p>
                  </a:txBody>
                  <a:tcPr marL="68580" marR="68580" marT="34290" marB="3429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kumimoji="0" lang="de-DE" sz="800" b="1" i="0" u="none" strike="noStrike" kern="1200" cap="none" spc="0" normalizeH="0" baseline="0" noProof="0">
                          <a:ln>
                            <a:noFill/>
                          </a:ln>
                          <a:solidFill>
                            <a:srgbClr val="E60005"/>
                          </a:solidFill>
                          <a:effectLst/>
                          <a:uLnTx/>
                          <a:uFillTx/>
                          <a:latin typeface="Arial"/>
                          <a:ea typeface="+mn-ea"/>
                          <a:cs typeface="+mn-cs"/>
                        </a:rPr>
                        <a:t>00,00 €</a:t>
                      </a: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9315822"/>
                  </a:ext>
                </a:extLst>
              </a:tr>
              <a:tr h="191365">
                <a:tc vMerge="1">
                  <a:txBody>
                    <a:bodyPr/>
                    <a:lstStyle/>
                    <a:p>
                      <a:pPr lvl="0" algn="l">
                        <a:buNone/>
                      </a:pPr>
                      <a:endParaRPr lang="de-DE" sz="800" b="1">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685800" rtl="0" eaLnBrk="1" fontAlgn="b" latinLnBrk="0" hangingPunct="1"/>
                      <a:r>
                        <a:rPr lang="de-DE" sz="800" kern="1200">
                          <a:solidFill>
                            <a:schemeClr val="tx1"/>
                          </a:solidFill>
                          <a:latin typeface="+mn-lt"/>
                          <a:ea typeface="+mn-ea"/>
                          <a:cs typeface="+mn-cs"/>
                        </a:rPr>
                        <a:t>Kosten der Öffentlichkeitsarbeit</a:t>
                      </a:r>
                    </a:p>
                  </a:txBody>
                  <a:tcPr marL="7200" marR="720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r" defTabSz="623888"/>
                      <a:r>
                        <a:rPr lang="de-DE" sz="800" kern="1200">
                          <a:solidFill>
                            <a:schemeClr val="tx1"/>
                          </a:solidFill>
                          <a:latin typeface="+mn-lt"/>
                          <a:ea typeface="+mn-ea"/>
                          <a:cs typeface="+mn-cs"/>
                        </a:rPr>
                        <a:t>00,00 €</a:t>
                      </a:r>
                    </a:p>
                  </a:txBody>
                  <a:tcPr marL="68580" marR="68580" marT="34290" marB="3429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kumimoji="0" lang="de-DE" sz="800" b="1" i="0" u="none" strike="noStrike" kern="1200" cap="none" spc="0" normalizeH="0" baseline="0" noProof="0">
                          <a:ln>
                            <a:noFill/>
                          </a:ln>
                          <a:solidFill>
                            <a:srgbClr val="E60005"/>
                          </a:solidFill>
                          <a:effectLst/>
                          <a:uLnTx/>
                          <a:uFillTx/>
                          <a:latin typeface="Arial"/>
                          <a:ea typeface="+mn-ea"/>
                          <a:cs typeface="+mn-cs"/>
                        </a:rPr>
                        <a:t>00,00 €</a:t>
                      </a: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5794478"/>
                  </a:ext>
                </a:extLst>
              </a:tr>
              <a:tr h="311678">
                <a:tc vMerge="1">
                  <a:txBody>
                    <a:bodyPr/>
                    <a:lstStyle/>
                    <a:p>
                      <a:pPr lvl="0" algn="l">
                        <a:buNone/>
                      </a:pPr>
                      <a:endParaRPr lang="de-DE" sz="800" b="1">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de-DE" sz="800" b="0" kern="1200" dirty="0">
                          <a:solidFill>
                            <a:schemeClr val="tx1"/>
                          </a:solidFill>
                          <a:latin typeface="+mn-lt"/>
                          <a:ea typeface="+mn-ea"/>
                          <a:cs typeface="+mn-cs"/>
                        </a:rPr>
                        <a:t>Kosten der Evaluation </a:t>
                      </a:r>
                    </a:p>
                    <a:p>
                      <a:pPr algn="l" fontAlgn="b"/>
                      <a:r>
                        <a:rPr lang="de-DE" sz="800" b="0" i="1" kern="1200" dirty="0">
                          <a:solidFill>
                            <a:schemeClr val="tx1"/>
                          </a:solidFill>
                          <a:latin typeface="+mn-lt"/>
                          <a:ea typeface="+mn-ea"/>
                          <a:cs typeface="+mn-cs"/>
                        </a:rPr>
                        <a:t>(DRK-interner Orientierungswert 5-10 % des Projektbudgets)</a:t>
                      </a:r>
                    </a:p>
                  </a:txBody>
                  <a:tcPr marL="7200" marR="720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623888" rtl="0" eaLnBrk="1" fontAlgn="auto" latinLnBrk="0" hangingPunct="1">
                        <a:lnSpc>
                          <a:spcPct val="100000"/>
                        </a:lnSpc>
                        <a:spcBef>
                          <a:spcPts val="0"/>
                        </a:spcBef>
                        <a:spcAft>
                          <a:spcPts val="0"/>
                        </a:spcAft>
                        <a:buClrTx/>
                        <a:buSzTx/>
                        <a:buFontTx/>
                        <a:buNone/>
                        <a:tabLst/>
                        <a:defRPr/>
                      </a:pPr>
                      <a:r>
                        <a:rPr lang="de-DE" sz="800" kern="1200" dirty="0">
                          <a:solidFill>
                            <a:schemeClr val="tx1"/>
                          </a:solidFill>
                          <a:latin typeface="+mn-lt"/>
                          <a:ea typeface="+mn-ea"/>
                          <a:cs typeface="+mn-cs"/>
                        </a:rPr>
                        <a:t>00,00 €</a:t>
                      </a:r>
                    </a:p>
                  </a:txBody>
                  <a:tcPr marL="68580" marR="68580" marT="34290" marB="3429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kumimoji="0" lang="de-DE" sz="800" b="1" i="0" u="none" strike="noStrike" kern="1200" cap="none" spc="0" normalizeH="0" baseline="0" noProof="0">
                          <a:ln>
                            <a:noFill/>
                          </a:ln>
                          <a:solidFill>
                            <a:srgbClr val="E60005"/>
                          </a:solidFill>
                          <a:effectLst/>
                          <a:uLnTx/>
                          <a:uFillTx/>
                          <a:latin typeface="Arial"/>
                          <a:ea typeface="+mn-ea"/>
                          <a:cs typeface="+mn-cs"/>
                        </a:rPr>
                        <a:t>00,00 €</a:t>
                      </a: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9237806"/>
                  </a:ext>
                </a:extLst>
              </a:tr>
              <a:tr h="311678">
                <a:tc vMerge="1">
                  <a:txBody>
                    <a:bodyPr/>
                    <a:lstStyle/>
                    <a:p>
                      <a:pPr lvl="0" algn="l">
                        <a:buNone/>
                      </a:pPr>
                      <a:endParaRPr lang="de-DE" sz="800" b="1" dirty="0">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de-DE" sz="800" b="0" kern="1200" dirty="0">
                          <a:solidFill>
                            <a:schemeClr val="tx1"/>
                          </a:solidFill>
                          <a:latin typeface="+mn-lt"/>
                          <a:ea typeface="+mn-ea"/>
                          <a:cs typeface="+mn-cs"/>
                        </a:rPr>
                        <a:t>Verwaltungskostenpauschale </a:t>
                      </a:r>
                    </a:p>
                    <a:p>
                      <a:pPr algn="l" fontAlgn="b"/>
                      <a:r>
                        <a:rPr lang="de-DE" sz="800" b="0" i="1" kern="1200" dirty="0">
                          <a:solidFill>
                            <a:schemeClr val="tx1"/>
                          </a:solidFill>
                          <a:latin typeface="+mn-lt"/>
                          <a:ea typeface="+mn-ea"/>
                          <a:cs typeface="+mn-cs"/>
                        </a:rPr>
                        <a:t>(Wird von manchen Zuwendungsgebern akzeptiert)</a:t>
                      </a:r>
                    </a:p>
                  </a:txBody>
                  <a:tcPr marL="7200" marR="720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dirty="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623888" rtl="0" eaLnBrk="1" fontAlgn="auto" latinLnBrk="0" hangingPunct="1">
                        <a:lnSpc>
                          <a:spcPct val="100000"/>
                        </a:lnSpc>
                        <a:spcBef>
                          <a:spcPts val="0"/>
                        </a:spcBef>
                        <a:spcAft>
                          <a:spcPts val="0"/>
                        </a:spcAft>
                        <a:buClrTx/>
                        <a:buSzTx/>
                        <a:buFontTx/>
                        <a:buNone/>
                        <a:tabLst/>
                        <a:defRPr/>
                      </a:pPr>
                      <a:r>
                        <a:rPr lang="de-DE" sz="800" kern="1200" dirty="0">
                          <a:solidFill>
                            <a:schemeClr val="tx1"/>
                          </a:solidFill>
                          <a:latin typeface="+mn-lt"/>
                          <a:ea typeface="+mn-ea"/>
                          <a:cs typeface="+mn-cs"/>
                        </a:rPr>
                        <a:t>00,00 €</a:t>
                      </a:r>
                    </a:p>
                  </a:txBody>
                  <a:tcPr marL="68580" marR="68580" marT="34290" marB="3429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r" fontAlgn="b"/>
                      <a:endParaRPr kumimoji="0" lang="de-DE" sz="800" b="1" i="0" u="none" strike="noStrike" kern="1200" cap="none" spc="0" normalizeH="0" baseline="0" noProof="0" dirty="0">
                        <a:ln>
                          <a:noFill/>
                        </a:ln>
                        <a:solidFill>
                          <a:srgbClr val="E60005"/>
                        </a:solidFill>
                        <a:effectLst/>
                        <a:uLnTx/>
                        <a:uFillTx/>
                        <a:latin typeface="Arial"/>
                        <a:ea typeface="+mn-ea"/>
                        <a:cs typeface="+mn-cs"/>
                      </a:endParaRPr>
                    </a:p>
                  </a:txBody>
                  <a:tcPr marL="68580" marR="6858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7641007"/>
                  </a:ext>
                </a:extLst>
              </a:tr>
              <a:tr h="187990">
                <a:tc>
                  <a:txBody>
                    <a:bodyPr/>
                    <a:lstStyle/>
                    <a:p>
                      <a:pPr marL="0" marR="0" lvl="0" indent="0" algn="l" rtl="0" eaLnBrk="1" fontAlgn="b" latinLnBrk="0" hangingPunct="1">
                        <a:lnSpc>
                          <a:spcPct val="100000"/>
                        </a:lnSpc>
                        <a:spcBef>
                          <a:spcPts val="0"/>
                        </a:spcBef>
                        <a:spcAft>
                          <a:spcPts val="0"/>
                        </a:spcAft>
                        <a:buClrTx/>
                        <a:buSzTx/>
                        <a:buFontTx/>
                        <a:buNone/>
                      </a:pPr>
                      <a:r>
                        <a:rPr lang="de-DE" sz="800" b="1">
                          <a:solidFill>
                            <a:schemeClr val="tx2"/>
                          </a:solidFill>
                        </a:rPr>
                        <a:t>Investitionskosten </a:t>
                      </a: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r>
                        <a:rPr lang="de-DE" sz="800" b="0" kern="1200">
                          <a:solidFill>
                            <a:schemeClr val="tx1"/>
                          </a:solidFill>
                          <a:latin typeface="+mn-lt"/>
                          <a:ea typeface="+mn-ea"/>
                          <a:cs typeface="+mn-cs"/>
                        </a:rPr>
                        <a:t>Anschaffungen</a:t>
                      </a:r>
                    </a:p>
                  </a:txBody>
                  <a:tcPr marL="5715" marR="5715"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T w="12700" cap="flat" cmpd="sng" algn="ctr">
                      <a:noFill/>
                      <a:prstDash val="solid"/>
                      <a:round/>
                      <a:headEnd type="none" w="med" len="med"/>
                      <a:tailEnd type="none" w="med" len="med"/>
                    </a:lnT>
                    <a:lnB>
                      <a:noFill/>
                    </a:lnB>
                  </a:tcPr>
                </a:tc>
                <a:tc>
                  <a:txBody>
                    <a:bodyPr/>
                    <a:lstStyle/>
                    <a:p>
                      <a:pPr algn="r" fontAlgn="b"/>
                      <a:r>
                        <a:rPr lang="de-DE" sz="800" kern="1200">
                          <a:solidFill>
                            <a:schemeClr val="tx1"/>
                          </a:solidFill>
                          <a:latin typeface="+mn-lt"/>
                          <a:ea typeface="+mn-ea"/>
                          <a:cs typeface="+mn-cs"/>
                        </a:rPr>
                        <a:t>00,00 €</a:t>
                      </a:r>
                    </a:p>
                  </a:txBody>
                  <a:tcPr marL="67500" marR="67500"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b="1" kern="1200">
                          <a:solidFill>
                            <a:schemeClr val="tx2"/>
                          </a:solidFill>
                          <a:latin typeface="+mn-lt"/>
                          <a:ea typeface="+mn-ea"/>
                          <a:cs typeface="+mn-cs"/>
                        </a:rPr>
                        <a:t>00,00 €</a:t>
                      </a:r>
                    </a:p>
                  </a:txBody>
                  <a:tcPr marL="67500" marR="67500"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21682970"/>
                  </a:ext>
                </a:extLst>
              </a:tr>
              <a:tr h="366580">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de-DE" sz="800" b="1">
                        <a:solidFill>
                          <a:schemeClr val="tx2"/>
                        </a:solidFill>
                      </a:endParaRPr>
                    </a:p>
                    <a:p>
                      <a:pPr marL="0" marR="0" lvl="0" indent="0" algn="l" defTabSz="685800" rtl="0" eaLnBrk="1" fontAlgn="b" latinLnBrk="0" hangingPunct="1">
                        <a:lnSpc>
                          <a:spcPct val="100000"/>
                        </a:lnSpc>
                        <a:spcBef>
                          <a:spcPts val="0"/>
                        </a:spcBef>
                        <a:spcAft>
                          <a:spcPts val="0"/>
                        </a:spcAft>
                        <a:buClrTx/>
                        <a:buSzTx/>
                        <a:buFontTx/>
                        <a:buNone/>
                        <a:tabLst/>
                        <a:defRPr/>
                      </a:pPr>
                      <a:r>
                        <a:rPr lang="de-DE" sz="800" b="1">
                          <a:solidFill>
                            <a:schemeClr val="tx2"/>
                          </a:solidFill>
                        </a:rPr>
                        <a:t>GESAMTSUMME</a:t>
                      </a:r>
                    </a:p>
                    <a:p>
                      <a:pPr marL="0" marR="0" lvl="0" indent="0" algn="l" defTabSz="685800" rtl="0" eaLnBrk="1" fontAlgn="b" latinLnBrk="0" hangingPunct="1">
                        <a:lnSpc>
                          <a:spcPct val="100000"/>
                        </a:lnSpc>
                        <a:spcBef>
                          <a:spcPts val="0"/>
                        </a:spcBef>
                        <a:spcAft>
                          <a:spcPts val="0"/>
                        </a:spcAft>
                        <a:buClrTx/>
                        <a:buSzTx/>
                        <a:buFontTx/>
                        <a:buNone/>
                        <a:tabLst/>
                        <a:defRPr/>
                      </a:pPr>
                      <a:endParaRPr lang="de-DE" sz="800" b="1">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lnT w="12700" cap="flat" cmpd="sng" algn="ctr">
                      <a:noFill/>
                      <a:prstDash val="solid"/>
                      <a:round/>
                      <a:headEnd type="none" w="med" len="med"/>
                      <a:tailEnd type="none" w="med" len="med"/>
                    </a:lnT>
                  </a:tcPr>
                </a:tc>
                <a:tc>
                  <a:txBody>
                    <a:bodyPr/>
                    <a:lstStyle/>
                    <a:p>
                      <a:pPr algn="l" fontAlgn="b"/>
                      <a:endParaRPr lang="de-DE" sz="800" kern="1200">
                        <a:solidFill>
                          <a:schemeClr val="tx1"/>
                        </a:solidFill>
                        <a:latin typeface="+mn-lt"/>
                        <a:ea typeface="+mn-ea"/>
                        <a:cs typeface="+mn-cs"/>
                      </a:endParaRPr>
                    </a:p>
                  </a:txBody>
                  <a:tcPr marL="67500" marR="67500"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b="1" kern="1200" dirty="0">
                          <a:solidFill>
                            <a:schemeClr val="tx2"/>
                          </a:solidFill>
                          <a:latin typeface="+mn-lt"/>
                          <a:ea typeface="+mn-ea"/>
                          <a:cs typeface="+mn-cs"/>
                        </a:rPr>
                        <a:t>00,00 €</a:t>
                      </a:r>
                    </a:p>
                  </a:txBody>
                  <a:tcPr marL="67500" marR="67500"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730060679"/>
                  </a:ext>
                </a:extLst>
              </a:tr>
            </a:tbl>
          </a:graphicData>
        </a:graphic>
      </p:graphicFrame>
      <p:sp>
        <p:nvSpPr>
          <p:cNvPr id="10" name="Foliennummernplatzhalter 2">
            <a:extLst>
              <a:ext uri="{FF2B5EF4-FFF2-40B4-BE49-F238E27FC236}">
                <a16:creationId xmlns:a16="http://schemas.microsoft.com/office/drawing/2014/main" id="{BC552D8A-3BC4-4ABC-99CE-344925FE45D8}"/>
              </a:ext>
            </a:extLst>
          </p:cNvPr>
          <p:cNvSpPr txBox="1">
            <a:spLocks/>
          </p:cNvSpPr>
          <p:nvPr/>
        </p:nvSpPr>
        <p:spPr bwMode="auto">
          <a:xfrm>
            <a:off x="8571538" y="4873420"/>
            <a:ext cx="381963" cy="112918"/>
          </a:xfrm>
          <a:prstGeom prst="rect">
            <a:avLst/>
          </a:prstGeom>
        </p:spPr>
        <p:txBody>
          <a:bodyPr vert="horz" lIns="0" tIns="0" rIns="0" bIns="0" rtlCol="0" anchor="b" anchorCtr="0"/>
          <a:lstStyle>
            <a:defPPr>
              <a:defRPr lang="de-DE"/>
            </a:defPPr>
            <a:lvl1pPr marL="0" algn="l" defTabSz="914377" rtl="0" eaLnBrk="1" latinLnBrk="0" hangingPunct="1">
              <a:lnSpc>
                <a:spcPts val="900"/>
              </a:lnSpc>
              <a:defRPr sz="7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a:defRPr/>
            </a:pPr>
            <a:fld id="{EADB90F9-9C8B-4738-A50E-8F04301A8C13}" type="slidenum">
              <a:rPr lang="de-DE" sz="525">
                <a:solidFill>
                  <a:prstClr val="black"/>
                </a:solidFill>
                <a:cs typeface="Arial"/>
              </a:rPr>
              <a:pPr>
                <a:defRPr/>
              </a:pPr>
              <a:t>37</a:t>
            </a:fld>
            <a:endParaRPr lang="de-DE" sz="525">
              <a:solidFill>
                <a:prstClr val="black"/>
              </a:solidFill>
              <a:cs typeface="Arial"/>
            </a:endParaRPr>
          </a:p>
        </p:txBody>
      </p:sp>
      <p:sp>
        <p:nvSpPr>
          <p:cNvPr id="9" name="Foliennummernplatzhalter 9">
            <a:extLst>
              <a:ext uri="{FF2B5EF4-FFF2-40B4-BE49-F238E27FC236}">
                <a16:creationId xmlns:a16="http://schemas.microsoft.com/office/drawing/2014/main" id="{0D80F4C9-E25B-4D09-900D-72B66D296921}"/>
              </a:ext>
            </a:extLst>
          </p:cNvPr>
          <p:cNvSpPr>
            <a:spLocks noGrp="1"/>
          </p:cNvSpPr>
          <p:nvPr>
            <p:ph type="sldNum" sz="quarter" idx="12"/>
          </p:nvPr>
        </p:nvSpPr>
        <p:spPr>
          <a:xfrm>
            <a:off x="647275" y="4845309"/>
            <a:ext cx="2057400" cy="108000"/>
          </a:xfrm>
        </p:spPr>
        <p:txBody>
          <a:bodyPr/>
          <a:lstStyle/>
          <a:p>
            <a:fld id="{EADB90F9-9C8B-4738-A50E-8F04301A8C13}" type="slidenum">
              <a:rPr lang="de-DE" smtClean="0"/>
              <a:pPr/>
              <a:t>37</a:t>
            </a:fld>
            <a:endParaRPr lang="de-DE"/>
          </a:p>
        </p:txBody>
      </p:sp>
      <p:sp>
        <p:nvSpPr>
          <p:cNvPr id="2" name="Fußzeilenplatzhalter 1">
            <a:extLst>
              <a:ext uri="{FF2B5EF4-FFF2-40B4-BE49-F238E27FC236}">
                <a16:creationId xmlns:a16="http://schemas.microsoft.com/office/drawing/2014/main" id="{48D944F7-45AB-C758-5EBF-F7160C148885}"/>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238611543"/>
      </p:ext>
    </p:extLst>
  </p:cSld>
  <p:clrMapOvr>
    <a:masterClrMapping/>
  </p:clrMapOvr>
  <p:extLst>
    <p:ext uri="{6950BFC3-D8DA-4A85-94F7-54DA5524770B}">
      <p188:commentRel xmlns:p188="http://schemas.microsoft.com/office/powerpoint/2018/8/main" r:id="rId2"/>
    </p:ext>
  </p:extLs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B63764AD-63A7-4D57-83F6-9C9F1E6A1C75}"/>
              </a:ext>
            </a:extLst>
          </p:cNvPr>
          <p:cNvSpPr>
            <a:spLocks noGrp="1"/>
          </p:cNvSpPr>
          <p:nvPr>
            <p:ph type="title"/>
          </p:nvPr>
        </p:nvSpPr>
        <p:spPr/>
        <p:txBody>
          <a:bodyPr/>
          <a:lstStyle/>
          <a:p>
            <a:r>
              <a:rPr lang="de-DE" sz="1800" dirty="0">
                <a:latin typeface="Georgia"/>
              </a:rPr>
              <a:t>Budgetplan – Vorlage Einnahmen</a:t>
            </a:r>
            <a:r>
              <a:rPr lang="de-DE" sz="1800">
                <a:latin typeface="Georgia"/>
              </a:rPr>
              <a:t> /Finanzierungsplan</a:t>
            </a:r>
            <a:endParaRPr lang="de-DE" sz="1800" dirty="0">
              <a:latin typeface="Georgia"/>
            </a:endParaRPr>
          </a:p>
        </p:txBody>
      </p:sp>
      <p:sp>
        <p:nvSpPr>
          <p:cNvPr id="7" name="Textfeld 6">
            <a:extLst>
              <a:ext uri="{FF2B5EF4-FFF2-40B4-BE49-F238E27FC236}">
                <a16:creationId xmlns:a16="http://schemas.microsoft.com/office/drawing/2014/main" id="{D84ACC30-AB76-4D65-87FB-872ED8EB68D9}"/>
              </a:ext>
            </a:extLst>
          </p:cNvPr>
          <p:cNvSpPr txBox="1"/>
          <p:nvPr/>
        </p:nvSpPr>
        <p:spPr>
          <a:xfrm>
            <a:off x="4230957" y="5647637"/>
            <a:ext cx="3006090" cy="184666"/>
          </a:xfrm>
          <a:prstGeom prst="rect">
            <a:avLst/>
          </a:prstGeom>
          <a:noFill/>
        </p:spPr>
        <p:txBody>
          <a:bodyPr wrap="square" rtlCol="0">
            <a:spAutoFit/>
          </a:bodyPr>
          <a:lstStyle/>
          <a:p>
            <a:pPr algn="r"/>
            <a:r>
              <a:rPr lang="de-DE" sz="600" i="1"/>
              <a:t>Eine detaillierte Aufstellung der Kosten entnehmen Sie bitte dem Budgetplan.</a:t>
            </a:r>
          </a:p>
        </p:txBody>
      </p:sp>
      <p:graphicFrame>
        <p:nvGraphicFramePr>
          <p:cNvPr id="8" name="Tabelle 6">
            <a:extLst>
              <a:ext uri="{FF2B5EF4-FFF2-40B4-BE49-F238E27FC236}">
                <a16:creationId xmlns:a16="http://schemas.microsoft.com/office/drawing/2014/main" id="{DD7D4595-3602-4196-B248-492C9032B1B4}"/>
              </a:ext>
            </a:extLst>
          </p:cNvPr>
          <p:cNvGraphicFramePr>
            <a:graphicFrameLocks/>
          </p:cNvGraphicFramePr>
          <p:nvPr>
            <p:extLst>
              <p:ext uri="{D42A27DB-BD31-4B8C-83A1-F6EECF244321}">
                <p14:modId xmlns:p14="http://schemas.microsoft.com/office/powerpoint/2010/main" val="1765500041"/>
              </p:ext>
            </p:extLst>
          </p:nvPr>
        </p:nvGraphicFramePr>
        <p:xfrm>
          <a:off x="441523" y="1415590"/>
          <a:ext cx="7361033" cy="3075078"/>
        </p:xfrm>
        <a:graphic>
          <a:graphicData uri="http://schemas.openxmlformats.org/drawingml/2006/table">
            <a:tbl>
              <a:tblPr firstRow="1" bandRow="1">
                <a:tableStyleId>{2D5ABB26-0587-4C30-8999-92F81FD0307C}</a:tableStyleId>
              </a:tblPr>
              <a:tblGrid>
                <a:gridCol w="1467997">
                  <a:extLst>
                    <a:ext uri="{9D8B030D-6E8A-4147-A177-3AD203B41FA5}">
                      <a16:colId xmlns:a16="http://schemas.microsoft.com/office/drawing/2014/main" val="3817977676"/>
                    </a:ext>
                  </a:extLst>
                </a:gridCol>
                <a:gridCol w="216933">
                  <a:extLst>
                    <a:ext uri="{9D8B030D-6E8A-4147-A177-3AD203B41FA5}">
                      <a16:colId xmlns:a16="http://schemas.microsoft.com/office/drawing/2014/main" val="1526300430"/>
                    </a:ext>
                  </a:extLst>
                </a:gridCol>
                <a:gridCol w="3973762">
                  <a:extLst>
                    <a:ext uri="{9D8B030D-6E8A-4147-A177-3AD203B41FA5}">
                      <a16:colId xmlns:a16="http://schemas.microsoft.com/office/drawing/2014/main" val="1623156184"/>
                    </a:ext>
                  </a:extLst>
                </a:gridCol>
                <a:gridCol w="262084">
                  <a:extLst>
                    <a:ext uri="{9D8B030D-6E8A-4147-A177-3AD203B41FA5}">
                      <a16:colId xmlns:a16="http://schemas.microsoft.com/office/drawing/2014/main" val="1199424576"/>
                    </a:ext>
                  </a:extLst>
                </a:gridCol>
                <a:gridCol w="1440257">
                  <a:extLst>
                    <a:ext uri="{9D8B030D-6E8A-4147-A177-3AD203B41FA5}">
                      <a16:colId xmlns:a16="http://schemas.microsoft.com/office/drawing/2014/main" val="2811460641"/>
                    </a:ext>
                  </a:extLst>
                </a:gridCol>
              </a:tblGrid>
              <a:tr h="240603">
                <a:tc>
                  <a:txBody>
                    <a:bodyPr/>
                    <a:lstStyle/>
                    <a:p>
                      <a:endParaRPr lang="de-DE" sz="800" b="1" dirty="0"/>
                    </a:p>
                  </a:txBody>
                  <a:tcPr marL="68580" marR="68580" marT="34290" marB="34290" anchor="ctr">
                    <a:lnR>
                      <a:noFill/>
                    </a:lnR>
                    <a:lnB w="28575" cap="flat" cmpd="sng" algn="ctr">
                      <a:solidFill>
                        <a:schemeClr val="tx1"/>
                      </a:solidFill>
                      <a:prstDash val="solid"/>
                      <a:round/>
                      <a:headEnd type="none" w="med" len="med"/>
                      <a:tailEnd type="none" w="med" len="med"/>
                    </a:lnB>
                  </a:tcPr>
                </a:tc>
                <a:tc>
                  <a:txBody>
                    <a:bodyPr/>
                    <a:lstStyle/>
                    <a:p>
                      <a:endParaRPr lang="de-DE" sz="800" b="1"/>
                    </a:p>
                  </a:txBody>
                  <a:tcPr marL="68580" marR="68580" marT="34290" marB="34290" anchor="ctr">
                    <a:lnL>
                      <a:noFill/>
                    </a:lnL>
                    <a:lnR>
                      <a:noFill/>
                    </a:lnR>
                    <a:lnT>
                      <a:noFill/>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de-DE" sz="800" b="1"/>
                        <a:t>Gegenstand</a:t>
                      </a:r>
                    </a:p>
                  </a:txBody>
                  <a:tcPr marL="68580" marR="68580" marT="34290" marB="34290" anchor="ctr">
                    <a:lnL>
                      <a:noFill/>
                    </a:lnL>
                    <a:lnB w="28575" cap="flat" cmpd="sng" algn="ctr">
                      <a:solidFill>
                        <a:schemeClr val="tx1"/>
                      </a:solidFill>
                      <a:prstDash val="solid"/>
                      <a:round/>
                      <a:headEnd type="none" w="med" len="med"/>
                      <a:tailEnd type="none" w="med" len="med"/>
                    </a:lnB>
                  </a:tcPr>
                </a:tc>
                <a:tc>
                  <a:txBody>
                    <a:bodyPr/>
                    <a:lstStyle/>
                    <a:p>
                      <a:endParaRPr lang="de-DE" sz="800" b="1"/>
                    </a:p>
                  </a:txBody>
                  <a:tcPr marL="68580" marR="68580" marT="34290" marB="34290" anchor="ctr"/>
                </a:tc>
                <a:tc>
                  <a:txBody>
                    <a:bodyPr/>
                    <a:lstStyle/>
                    <a:p>
                      <a:r>
                        <a:rPr lang="de-DE" sz="800" b="1" dirty="0"/>
                        <a:t>Kosten gesamt</a:t>
                      </a:r>
                    </a:p>
                  </a:txBody>
                  <a:tcPr marL="68580" marR="68580" marT="34290" marB="34290" anchor="ct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5166177"/>
                  </a:ext>
                </a:extLst>
              </a:tr>
              <a:tr h="328035">
                <a:tc>
                  <a:txBody>
                    <a:bodyPr/>
                    <a:lstStyle/>
                    <a:p>
                      <a:pPr lvl="0" algn="l">
                        <a:spcAft>
                          <a:spcPts val="600"/>
                        </a:spcAft>
                        <a:buNone/>
                      </a:pPr>
                      <a:r>
                        <a:rPr lang="de-DE" sz="800" b="1">
                          <a:solidFill>
                            <a:schemeClr val="tx2"/>
                          </a:solidFill>
                        </a:rPr>
                        <a:t>Eigenmittel des Trägers</a:t>
                      </a:r>
                      <a:endParaRPr lang="de-DE" sz="800" b="1" dirty="0">
                        <a:solidFill>
                          <a:schemeClr val="tx2"/>
                        </a:solidFill>
                      </a:endParaRPr>
                    </a:p>
                  </a:txBody>
                  <a:tcPr marL="68580" marR="68580" marT="34290" marB="34290" anchor="ctr">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kern="1200">
                        <a:solidFill>
                          <a:schemeClr val="tx1"/>
                        </a:solidFill>
                        <a:latin typeface="+mn-lt"/>
                        <a:ea typeface="+mn-ea"/>
                        <a:cs typeface="+mn-cs"/>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800" b="0" kern="1200" dirty="0">
                          <a:solidFill>
                            <a:schemeClr val="tx1"/>
                          </a:solidFill>
                          <a:latin typeface="+mn-lt"/>
                          <a:ea typeface="+mn-ea"/>
                          <a:cs typeface="+mn-cs"/>
                        </a:rPr>
                        <a:t>Hier werden spiegelbildlich zur Ausgabenseite  z. B. auch ehrenamtlich geleistete Stunden erfasst.</a:t>
                      </a:r>
                    </a:p>
                  </a:txBody>
                  <a:tcPr marL="0" marR="0" marT="34290" marB="34290" anchor="ctr">
                    <a:lnL>
                      <a:noFill/>
                    </a:lnL>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b="1" kern="1200" dirty="0">
                          <a:solidFill>
                            <a:schemeClr val="tx2"/>
                          </a:solidFill>
                          <a:latin typeface="+mn-lt"/>
                          <a:ea typeface="+mn-ea"/>
                          <a:cs typeface="+mn-cs"/>
                        </a:rPr>
                        <a:t>00,00 €</a:t>
                      </a:r>
                    </a:p>
                  </a:txBody>
                  <a:tcPr marL="68580" marR="68580" marT="34290" marB="34290" anchor="ct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69279753"/>
                  </a:ext>
                </a:extLst>
              </a:tr>
              <a:tr h="456049">
                <a:tc>
                  <a:txBody>
                    <a:bodyPr/>
                    <a:lstStyle/>
                    <a:p>
                      <a:pPr algn="l">
                        <a:spcAft>
                          <a:spcPts val="600"/>
                        </a:spcAft>
                      </a:pPr>
                      <a:r>
                        <a:rPr lang="de-DE" sz="800" b="1" kern="1200">
                          <a:solidFill>
                            <a:schemeClr val="tx2"/>
                          </a:solidFill>
                          <a:latin typeface="+mn-lt"/>
                          <a:ea typeface="+mn-ea"/>
                          <a:cs typeface="+mn-cs"/>
                        </a:rPr>
                        <a:t>Teilnahmebeiträge oder Eintrittsgelder</a:t>
                      </a:r>
                      <a:endParaRPr lang="de-DE" sz="800" b="1" kern="1200" dirty="0">
                        <a:solidFill>
                          <a:schemeClr val="tx2"/>
                        </a:solidFill>
                        <a:latin typeface="+mn-lt"/>
                        <a:ea typeface="+mn-ea"/>
                        <a:cs typeface="+mn-cs"/>
                      </a:endParaRPr>
                    </a:p>
                  </a:txBody>
                  <a:tcPr marL="68580" marR="68580" marT="34290" marB="3429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b="0">
                        <a:solidFill>
                          <a:schemeClr val="tx1"/>
                        </a:solidFill>
                      </a:endParaRPr>
                    </a:p>
                  </a:txBody>
                  <a:tcPr marL="68580" marR="68580" marT="34290" marB="3429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r>
                        <a:rPr lang="de-DE" sz="800" b="0">
                          <a:solidFill>
                            <a:schemeClr val="tx1"/>
                          </a:solidFill>
                        </a:rPr>
                        <a:t>xxx</a:t>
                      </a:r>
                      <a:endParaRPr lang="de-DE" sz="800" b="0" dirty="0">
                        <a:solidFill>
                          <a:schemeClr val="tx1"/>
                        </a:solidFill>
                      </a:endParaRPr>
                    </a:p>
                  </a:txBody>
                  <a:tcPr marL="0" marR="0" marT="34290" marB="3429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b="1" kern="1200" dirty="0">
                          <a:solidFill>
                            <a:schemeClr val="tx2"/>
                          </a:solidFill>
                          <a:latin typeface="+mn-lt"/>
                          <a:ea typeface="+mn-ea"/>
                          <a:cs typeface="+mn-cs"/>
                        </a:rPr>
                        <a:t>00,00 €</a:t>
                      </a: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9670605"/>
                  </a:ext>
                </a:extLst>
              </a:tr>
              <a:tr h="409427">
                <a:tc>
                  <a:txBody>
                    <a:bodyPr/>
                    <a:lstStyle/>
                    <a:p>
                      <a:pPr algn="l">
                        <a:spcAft>
                          <a:spcPts val="600"/>
                        </a:spcAft>
                      </a:pPr>
                      <a:r>
                        <a:rPr lang="de-DE" sz="800" b="1">
                          <a:solidFill>
                            <a:schemeClr val="tx2"/>
                          </a:solidFill>
                        </a:rPr>
                        <a:t>Sonstige Einnahmen</a:t>
                      </a:r>
                      <a:endParaRPr lang="de-DE" sz="800" b="1" dirty="0">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r>
                        <a:rPr lang="de-DE" sz="800" b="0">
                          <a:solidFill>
                            <a:schemeClr val="tx1"/>
                          </a:solidFill>
                        </a:rPr>
                        <a:t>Bsp. Spenden</a:t>
                      </a:r>
                      <a:endParaRPr lang="de-DE" sz="800" b="0" dirty="0">
                        <a:solidFill>
                          <a:schemeClr val="tx1"/>
                        </a:solidFill>
                      </a:endParaRPr>
                    </a:p>
                  </a:txBody>
                  <a:tcPr marL="5715" marR="5715"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b="1" kern="1200" dirty="0">
                          <a:solidFill>
                            <a:schemeClr val="tx2"/>
                          </a:solidFill>
                          <a:latin typeface="+mn-lt"/>
                          <a:ea typeface="+mn-ea"/>
                          <a:cs typeface="+mn-cs"/>
                        </a:rPr>
                        <a:t>00,00 €</a:t>
                      </a: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9934968"/>
                  </a:ext>
                </a:extLst>
              </a:tr>
              <a:tr h="473579">
                <a:tc>
                  <a:txBody>
                    <a:bodyPr/>
                    <a:lstStyle/>
                    <a:p>
                      <a:pPr lvl="0" algn="l">
                        <a:spcAft>
                          <a:spcPts val="600"/>
                        </a:spcAft>
                        <a:buNone/>
                      </a:pPr>
                      <a:r>
                        <a:rPr lang="de-DE" sz="800" b="1">
                          <a:solidFill>
                            <a:schemeClr val="tx2"/>
                          </a:solidFill>
                        </a:rPr>
                        <a:t>Öffentliche Fördergelder</a:t>
                      </a:r>
                      <a:endParaRPr lang="de-DE" sz="800" b="1" dirty="0">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685800" rtl="0" eaLnBrk="1" fontAlgn="b" latinLnBrk="0" hangingPunct="1"/>
                      <a:r>
                        <a:rPr lang="de-DE" sz="800" b="0" kern="1200">
                          <a:solidFill>
                            <a:schemeClr val="tx1"/>
                          </a:solidFill>
                          <a:latin typeface="+mn-lt"/>
                          <a:ea typeface="+mn-ea"/>
                          <a:cs typeface="+mn-cs"/>
                        </a:rPr>
                        <a:t>Von Ländern, Bund, EU</a:t>
                      </a:r>
                    </a:p>
                  </a:txBody>
                  <a:tcPr marL="5715" marR="5715"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b="1" kern="1200" dirty="0">
                          <a:solidFill>
                            <a:schemeClr val="tx2"/>
                          </a:solidFill>
                          <a:latin typeface="+mn-lt"/>
                          <a:ea typeface="+mn-ea"/>
                          <a:cs typeface="+mn-cs"/>
                        </a:rPr>
                        <a:t>00,00 €</a:t>
                      </a: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4468959"/>
                  </a:ext>
                </a:extLst>
              </a:tr>
              <a:tr h="345036">
                <a:tc>
                  <a:txBody>
                    <a:bodyPr/>
                    <a:lstStyle/>
                    <a:p>
                      <a:pPr lvl="0" algn="l">
                        <a:spcAft>
                          <a:spcPts val="600"/>
                        </a:spcAft>
                        <a:buNone/>
                      </a:pPr>
                      <a:r>
                        <a:rPr lang="de-DE" sz="800" b="1">
                          <a:solidFill>
                            <a:schemeClr val="tx2"/>
                          </a:solidFill>
                        </a:rPr>
                        <a:t>Weitere Fördergelder</a:t>
                      </a:r>
                      <a:endParaRPr lang="de-DE" sz="800" b="1" dirty="0">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de-DE" sz="800" b="0">
                          <a:solidFill>
                            <a:schemeClr val="tx1"/>
                          </a:solidFill>
                        </a:rPr>
                        <a:t>Bspw. von Stiftungen</a:t>
                      </a:r>
                      <a:endParaRPr lang="de-DE" sz="800" b="0" kern="1200" dirty="0">
                        <a:solidFill>
                          <a:schemeClr val="tx1"/>
                        </a:solidFill>
                        <a:latin typeface="+mn-lt"/>
                        <a:ea typeface="+mn-ea"/>
                        <a:cs typeface="+mn-cs"/>
                      </a:endParaRPr>
                    </a:p>
                  </a:txBody>
                  <a:tcPr marL="5715" marR="5715"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b="1" kern="1200" dirty="0">
                          <a:solidFill>
                            <a:schemeClr val="tx2"/>
                          </a:solidFill>
                          <a:latin typeface="+mn-lt"/>
                          <a:ea typeface="+mn-ea"/>
                          <a:cs typeface="+mn-cs"/>
                        </a:rPr>
                        <a:t>00,00 €</a:t>
                      </a: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2492337"/>
                  </a:ext>
                </a:extLst>
              </a:tr>
              <a:tr h="384041">
                <a:tc>
                  <a:txBody>
                    <a:bodyPr/>
                    <a:lstStyle/>
                    <a:p>
                      <a:pPr lvl="0" algn="l">
                        <a:spcAft>
                          <a:spcPts val="600"/>
                        </a:spcAft>
                        <a:buNone/>
                      </a:pPr>
                      <a:r>
                        <a:rPr lang="de-DE" sz="800" b="1" dirty="0">
                          <a:solidFill>
                            <a:schemeClr val="tx2"/>
                          </a:solidFill>
                        </a:rPr>
                        <a:t>Beantragter Zuschuss</a:t>
                      </a: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dirty="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685800" rtl="0" eaLnBrk="1" fontAlgn="b" latinLnBrk="0" hangingPunct="1"/>
                      <a:r>
                        <a:rPr lang="de-DE" sz="800" b="0" kern="1200">
                          <a:solidFill>
                            <a:schemeClr val="tx1"/>
                          </a:solidFill>
                          <a:latin typeface="+mn-lt"/>
                          <a:ea typeface="+mn-ea"/>
                          <a:cs typeface="+mn-cs"/>
                        </a:rPr>
                        <a:t>Bspw. Förderantrag GlücksSpirale</a:t>
                      </a:r>
                      <a:endParaRPr lang="de-DE" sz="800" b="0" kern="1200" dirty="0">
                        <a:solidFill>
                          <a:schemeClr val="tx1"/>
                        </a:solidFill>
                        <a:latin typeface="+mn-lt"/>
                        <a:ea typeface="+mn-ea"/>
                        <a:cs typeface="+mn-cs"/>
                      </a:endParaRPr>
                    </a:p>
                  </a:txBody>
                  <a:tcPr marL="5715" marR="5715" marT="5715" marB="0" anchor="ctr">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a:p>
                  </a:txBody>
                  <a:tcPr marL="68580" marR="68580" marT="34290" marB="34290" anchor="ctr"/>
                </a:tc>
                <a:tc>
                  <a:txBody>
                    <a:bodyPr/>
                    <a:lstStyle/>
                    <a:p>
                      <a:pPr algn="r" fontAlgn="b"/>
                      <a:r>
                        <a:rPr lang="de-DE" sz="800" b="1" kern="1200" dirty="0">
                          <a:solidFill>
                            <a:schemeClr val="tx2"/>
                          </a:solidFill>
                          <a:latin typeface="+mn-lt"/>
                          <a:ea typeface="+mn-ea"/>
                          <a:cs typeface="+mn-cs"/>
                        </a:rPr>
                        <a:t>00,00 €</a:t>
                      </a:r>
                    </a:p>
                  </a:txBody>
                  <a:tcPr marL="68580" marR="68580" marT="34290" marB="3429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1251338"/>
                  </a:ext>
                </a:extLst>
              </a:tr>
              <a:tr h="438308">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de-DE" sz="800" b="1">
                        <a:solidFill>
                          <a:schemeClr val="tx2"/>
                        </a:solidFill>
                      </a:endParaRPr>
                    </a:p>
                    <a:p>
                      <a:pPr marL="0" marR="0" lvl="0" indent="0" algn="l" defTabSz="685800" rtl="0" eaLnBrk="1" fontAlgn="b" latinLnBrk="0" hangingPunct="1">
                        <a:lnSpc>
                          <a:spcPct val="100000"/>
                        </a:lnSpc>
                        <a:spcBef>
                          <a:spcPts val="0"/>
                        </a:spcBef>
                        <a:spcAft>
                          <a:spcPts val="0"/>
                        </a:spcAft>
                        <a:buClrTx/>
                        <a:buSzTx/>
                        <a:buFontTx/>
                        <a:buNone/>
                        <a:tabLst/>
                        <a:defRPr/>
                      </a:pPr>
                      <a:r>
                        <a:rPr lang="de-DE" sz="800" b="1">
                          <a:solidFill>
                            <a:schemeClr val="tx2"/>
                          </a:solidFill>
                        </a:rPr>
                        <a:t>GESAMTSUMME</a:t>
                      </a:r>
                    </a:p>
                    <a:p>
                      <a:pPr marL="0" marR="0" lvl="0" indent="0" algn="l" defTabSz="685800" rtl="0" eaLnBrk="1" fontAlgn="b" latinLnBrk="0" hangingPunct="1">
                        <a:lnSpc>
                          <a:spcPct val="100000"/>
                        </a:lnSpc>
                        <a:spcBef>
                          <a:spcPts val="0"/>
                        </a:spcBef>
                        <a:spcAft>
                          <a:spcPts val="0"/>
                        </a:spcAft>
                        <a:buClrTx/>
                        <a:buSzTx/>
                        <a:buFontTx/>
                        <a:buNone/>
                        <a:tabLst/>
                        <a:defRPr/>
                      </a:pPr>
                      <a:endParaRPr lang="de-DE" sz="800" b="1">
                        <a:solidFill>
                          <a:schemeClr val="tx2"/>
                        </a:solidFill>
                      </a:endParaRPr>
                    </a:p>
                  </a:txBody>
                  <a:tcPr marL="67500" marR="5715" marT="5715" marB="0" anchor="ctr">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de-DE" sz="800" b="0" kern="1200">
                        <a:solidFill>
                          <a:schemeClr val="tx1"/>
                        </a:solidFill>
                        <a:latin typeface="+mn-lt"/>
                        <a:ea typeface="+mn-ea"/>
                        <a:cs typeface="+mn-cs"/>
                      </a:endParaRPr>
                    </a:p>
                  </a:txBody>
                  <a:tcPr marL="5715" marR="5715" marT="571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b"/>
                      <a:endParaRPr lang="de-DE" sz="800" b="0" kern="1200" dirty="0">
                        <a:solidFill>
                          <a:schemeClr val="tx1"/>
                        </a:solidFill>
                        <a:latin typeface="+mn-lt"/>
                        <a:ea typeface="+mn-ea"/>
                        <a:cs typeface="+mn-cs"/>
                      </a:endParaRPr>
                    </a:p>
                  </a:txBody>
                  <a:tcPr marL="5715" marR="5715" marT="5715" marB="0" anchor="b">
                    <a:lnL>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800" dirty="0"/>
                    </a:p>
                  </a:txBody>
                  <a:tcPr marL="68580" marR="68580" marT="34290" marB="34290" anchor="ctr"/>
                </a:tc>
                <a:tc>
                  <a:txBody>
                    <a:bodyPr/>
                    <a:lstStyle/>
                    <a:p>
                      <a:pPr marL="0" marR="0" lvl="0" indent="0" algn="r" defTabSz="685800" rtl="0" eaLnBrk="1" fontAlgn="b" latinLnBrk="0" hangingPunct="1">
                        <a:lnSpc>
                          <a:spcPct val="100000"/>
                        </a:lnSpc>
                        <a:spcBef>
                          <a:spcPts val="0"/>
                        </a:spcBef>
                        <a:spcAft>
                          <a:spcPts val="0"/>
                        </a:spcAft>
                        <a:buClrTx/>
                        <a:buSzTx/>
                        <a:buFontTx/>
                        <a:buNone/>
                        <a:tabLst/>
                        <a:defRPr/>
                      </a:pPr>
                      <a:r>
                        <a:rPr lang="de-DE" sz="800" b="1" kern="1200" dirty="0">
                          <a:solidFill>
                            <a:schemeClr val="tx2"/>
                          </a:solidFill>
                          <a:latin typeface="+mn-lt"/>
                          <a:ea typeface="+mn-ea"/>
                          <a:cs typeface="+mn-cs"/>
                        </a:rPr>
                        <a:t>00,00 €</a:t>
                      </a:r>
                    </a:p>
                  </a:txBody>
                  <a:tcPr marL="67500" marR="67500" marT="571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730060679"/>
                  </a:ext>
                </a:extLst>
              </a:tr>
            </a:tbl>
          </a:graphicData>
        </a:graphic>
      </p:graphicFrame>
      <p:sp>
        <p:nvSpPr>
          <p:cNvPr id="10" name="Foliennummernplatzhalter 2">
            <a:extLst>
              <a:ext uri="{FF2B5EF4-FFF2-40B4-BE49-F238E27FC236}">
                <a16:creationId xmlns:a16="http://schemas.microsoft.com/office/drawing/2014/main" id="{BC552D8A-3BC4-4ABC-99CE-344925FE45D8}"/>
              </a:ext>
            </a:extLst>
          </p:cNvPr>
          <p:cNvSpPr txBox="1">
            <a:spLocks/>
          </p:cNvSpPr>
          <p:nvPr/>
        </p:nvSpPr>
        <p:spPr bwMode="auto">
          <a:xfrm>
            <a:off x="8571538" y="4873420"/>
            <a:ext cx="381963" cy="112918"/>
          </a:xfrm>
          <a:prstGeom prst="rect">
            <a:avLst/>
          </a:prstGeom>
        </p:spPr>
        <p:txBody>
          <a:bodyPr vert="horz" lIns="0" tIns="0" rIns="0" bIns="0" rtlCol="0" anchor="b" anchorCtr="0"/>
          <a:lstStyle>
            <a:defPPr>
              <a:defRPr lang="de-DE"/>
            </a:defPPr>
            <a:lvl1pPr marL="0" algn="l" defTabSz="914377" rtl="0" eaLnBrk="1" latinLnBrk="0" hangingPunct="1">
              <a:lnSpc>
                <a:spcPts val="900"/>
              </a:lnSpc>
              <a:defRPr sz="7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a:defRPr/>
            </a:pPr>
            <a:fld id="{EADB90F9-9C8B-4738-A50E-8F04301A8C13}" type="slidenum">
              <a:rPr lang="de-DE" sz="525">
                <a:solidFill>
                  <a:prstClr val="black"/>
                </a:solidFill>
                <a:cs typeface="Arial"/>
              </a:rPr>
              <a:pPr>
                <a:defRPr/>
              </a:pPr>
              <a:t>38</a:t>
            </a:fld>
            <a:endParaRPr lang="de-DE" sz="525">
              <a:solidFill>
                <a:prstClr val="black"/>
              </a:solidFill>
              <a:cs typeface="Arial"/>
            </a:endParaRPr>
          </a:p>
        </p:txBody>
      </p:sp>
      <p:sp>
        <p:nvSpPr>
          <p:cNvPr id="9" name="Foliennummernplatzhalter 9">
            <a:extLst>
              <a:ext uri="{FF2B5EF4-FFF2-40B4-BE49-F238E27FC236}">
                <a16:creationId xmlns:a16="http://schemas.microsoft.com/office/drawing/2014/main" id="{0D80F4C9-E25B-4D09-900D-72B66D296921}"/>
              </a:ext>
            </a:extLst>
          </p:cNvPr>
          <p:cNvSpPr>
            <a:spLocks noGrp="1"/>
          </p:cNvSpPr>
          <p:nvPr>
            <p:ph type="sldNum" sz="quarter" idx="12"/>
          </p:nvPr>
        </p:nvSpPr>
        <p:spPr>
          <a:xfrm>
            <a:off x="647275" y="4845309"/>
            <a:ext cx="2057400" cy="108000"/>
          </a:xfrm>
        </p:spPr>
        <p:txBody>
          <a:bodyPr/>
          <a:lstStyle/>
          <a:p>
            <a:fld id="{EADB90F9-9C8B-4738-A50E-8F04301A8C13}" type="slidenum">
              <a:rPr lang="de-DE" smtClean="0"/>
              <a:pPr/>
              <a:t>38</a:t>
            </a:fld>
            <a:endParaRPr lang="de-DE"/>
          </a:p>
        </p:txBody>
      </p:sp>
      <p:sp>
        <p:nvSpPr>
          <p:cNvPr id="2" name="Fußzeilenplatzhalter 1">
            <a:extLst>
              <a:ext uri="{FF2B5EF4-FFF2-40B4-BE49-F238E27FC236}">
                <a16:creationId xmlns:a16="http://schemas.microsoft.com/office/drawing/2014/main" id="{48D944F7-45AB-C758-5EBF-F7160C148885}"/>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2642968622"/>
      </p:ext>
    </p:extLst>
  </p:cSld>
  <p:clrMapOvr>
    <a:masterClrMapping/>
  </p:clrMapOvr>
  <p:extLst>
    <p:ext uri="{6950BFC3-D8DA-4A85-94F7-54DA5524770B}">
      <p188:commentRel xmlns:p188="http://schemas.microsoft.com/office/powerpoint/2018/8/main" r:id="rId2"/>
    </p:ext>
  </p:extLs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CB1DA3-3C29-39FE-66D2-8195E2B8E170}"/>
              </a:ext>
            </a:extLst>
          </p:cNvPr>
          <p:cNvSpPr>
            <a:spLocks noGrp="1"/>
          </p:cNvSpPr>
          <p:nvPr>
            <p:ph type="title"/>
          </p:nvPr>
        </p:nvSpPr>
        <p:spPr/>
        <p:txBody>
          <a:bodyPr/>
          <a:lstStyle/>
          <a:p>
            <a:r>
              <a:rPr lang="de-DE" sz="1800" dirty="0">
                <a:latin typeface="Georgia"/>
              </a:rPr>
              <a:t>Kommunikationsplan – Anleitung (1/3)</a:t>
            </a:r>
            <a:endParaRPr lang="de-DE" sz="1800" dirty="0"/>
          </a:p>
        </p:txBody>
      </p:sp>
      <p:sp>
        <p:nvSpPr>
          <p:cNvPr id="5" name="Foliennummernplatzhalter 4">
            <a:extLst>
              <a:ext uri="{FF2B5EF4-FFF2-40B4-BE49-F238E27FC236}">
                <a16:creationId xmlns:a16="http://schemas.microsoft.com/office/drawing/2014/main" id="{6724D0E1-6C51-2F13-94A5-5ECB9E6D9D85}"/>
              </a:ext>
            </a:extLst>
          </p:cNvPr>
          <p:cNvSpPr>
            <a:spLocks noGrp="1"/>
          </p:cNvSpPr>
          <p:nvPr>
            <p:ph type="sldNum" sz="quarter" idx="12"/>
          </p:nvPr>
        </p:nvSpPr>
        <p:spPr/>
        <p:txBody>
          <a:bodyPr/>
          <a:lstStyle/>
          <a:p>
            <a:fld id="{EADB90F9-9C8B-4738-A50E-8F04301A8C13}" type="slidenum">
              <a:rPr lang="de-DE" smtClean="0"/>
              <a:t>39</a:t>
            </a:fld>
            <a:endParaRPr lang="de-DE"/>
          </a:p>
        </p:txBody>
      </p:sp>
      <p:graphicFrame>
        <p:nvGraphicFramePr>
          <p:cNvPr id="8" name="Tabelle 9">
            <a:extLst>
              <a:ext uri="{FF2B5EF4-FFF2-40B4-BE49-F238E27FC236}">
                <a16:creationId xmlns:a16="http://schemas.microsoft.com/office/drawing/2014/main" id="{DDEBC5C8-6B49-5AA5-E5E6-ADB1651A85A1}"/>
              </a:ext>
            </a:extLst>
          </p:cNvPr>
          <p:cNvGraphicFramePr>
            <a:graphicFrameLocks noGrp="1"/>
          </p:cNvGraphicFramePr>
          <p:nvPr/>
        </p:nvGraphicFramePr>
        <p:xfrm>
          <a:off x="5484522" y="1382128"/>
          <a:ext cx="2327566" cy="156073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zielgerichtete </a:t>
                      </a:r>
                      <a:r>
                        <a:rPr lang="de-DE" sz="1000" b="0" dirty="0" err="1">
                          <a:latin typeface="+mn-lt"/>
                        </a:rPr>
                        <a:t>Projektkom-munikation</a:t>
                      </a:r>
                      <a:endParaRPr lang="de-DE" sz="1000" b="0" dirty="0">
                        <a:latin typeface="+mn-lt"/>
                      </a:endParaRP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pPr marL="0" marR="0" lvl="0" indent="0" algn="l" defTabSz="685800" rtl="0" eaLnBrk="1" fontAlgn="auto" latinLnBrk="0" hangingPunct="1">
                        <a:lnSpc>
                          <a:spcPct val="100000"/>
                        </a:lnSpc>
                        <a:spcBef>
                          <a:spcPts val="0"/>
                        </a:spcBef>
                        <a:spcAft>
                          <a:spcPts val="0"/>
                        </a:spcAft>
                        <a:buClrTx/>
                        <a:buSzTx/>
                        <a:buFontTx/>
                        <a:buNone/>
                        <a:tabLst/>
                        <a:defRPr/>
                      </a:pPr>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2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15 - 60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4" name="Fußzeilenplatzhalter 3">
            <a:extLst>
              <a:ext uri="{FF2B5EF4-FFF2-40B4-BE49-F238E27FC236}">
                <a16:creationId xmlns:a16="http://schemas.microsoft.com/office/drawing/2014/main" id="{9E681ED8-AC47-E063-7DC5-B82F82D89E81}"/>
              </a:ext>
            </a:extLst>
          </p:cNvPr>
          <p:cNvSpPr>
            <a:spLocks noGrp="1"/>
          </p:cNvSpPr>
          <p:nvPr>
            <p:ph type="ftr" sz="quarter" idx="11"/>
          </p:nvPr>
        </p:nvSpPr>
        <p:spPr/>
        <p:txBody>
          <a:bodyPr/>
          <a:lstStyle/>
          <a:p>
            <a:r>
              <a:rPr lang="de-DE"/>
              <a:t>Methodensammlung Projektplanung</a:t>
            </a:r>
          </a:p>
        </p:txBody>
      </p:sp>
      <p:sp>
        <p:nvSpPr>
          <p:cNvPr id="7" name="Textfeld 6">
            <a:extLst>
              <a:ext uri="{FF2B5EF4-FFF2-40B4-BE49-F238E27FC236}">
                <a16:creationId xmlns:a16="http://schemas.microsoft.com/office/drawing/2014/main" id="{54FE7800-3915-2D19-DB73-E9E800E84383}"/>
              </a:ext>
            </a:extLst>
          </p:cNvPr>
          <p:cNvSpPr txBox="1"/>
          <p:nvPr/>
        </p:nvSpPr>
        <p:spPr>
          <a:xfrm>
            <a:off x="431991" y="1382128"/>
            <a:ext cx="7380097" cy="2554545"/>
          </a:xfrm>
          <a:prstGeom prst="rect">
            <a:avLst/>
          </a:prstGeom>
          <a:noFill/>
        </p:spPr>
        <p:txBody>
          <a:bodyPr wrap="square" rtlCol="0">
            <a:spAutoFit/>
          </a:bodyPr>
          <a:lstStyle/>
          <a:p>
            <a:r>
              <a:rPr lang="de-DE" sz="1000" b="1">
                <a:solidFill>
                  <a:schemeClr val="tx2"/>
                </a:solidFill>
                <a:ea typeface="+mn-lt"/>
                <a:cs typeface="+mn-lt"/>
              </a:rPr>
              <a:t>Wozu dient der Kommunikationsplan? </a:t>
            </a:r>
          </a:p>
          <a:p>
            <a:endParaRPr lang="de-DE" sz="1000" b="1"/>
          </a:p>
          <a:p>
            <a:pPr>
              <a:lnSpc>
                <a:spcPct val="150000"/>
              </a:lnSpc>
            </a:pPr>
            <a:r>
              <a:rPr lang="de-DE" sz="1000">
                <a:latin typeface="Arial" panose="020B0604020202020204" pitchFamily="34" charset="0"/>
                <a:cs typeface="Arial" panose="020B0604020202020204" pitchFamily="34" charset="0"/>
              </a:rPr>
              <a:t>Gut geplante Kommunikation kann für Eure Projekte einen großen Mehrwert schaffen. </a:t>
            </a:r>
            <a:br>
              <a:rPr lang="de-DE" sz="1000">
                <a:latin typeface="Arial" panose="020B0604020202020204" pitchFamily="34" charset="0"/>
                <a:cs typeface="Arial" panose="020B0604020202020204" pitchFamily="34" charset="0"/>
              </a:rPr>
            </a:br>
            <a:r>
              <a:rPr lang="de-DE" sz="1000">
                <a:latin typeface="Arial" panose="020B0604020202020204" pitchFamily="34" charset="0"/>
                <a:cs typeface="Arial" panose="020B0604020202020204" pitchFamily="34" charset="0"/>
              </a:rPr>
              <a:t>Sei es, weil sie die </a:t>
            </a:r>
            <a:r>
              <a:rPr lang="de-DE" sz="1000" b="1">
                <a:latin typeface="Arial" panose="020B0604020202020204" pitchFamily="34" charset="0"/>
                <a:cs typeface="Arial" panose="020B0604020202020204" pitchFamily="34" charset="0"/>
              </a:rPr>
              <a:t>Bekanntheit</a:t>
            </a:r>
            <a:r>
              <a:rPr lang="de-DE" sz="1000">
                <a:latin typeface="Arial" panose="020B0604020202020204" pitchFamily="34" charset="0"/>
                <a:cs typeface="Arial" panose="020B0604020202020204" pitchFamily="34" charset="0"/>
              </a:rPr>
              <a:t> Eures Angebots gegenüber den späteren Nutzenden </a:t>
            </a:r>
            <a:br>
              <a:rPr lang="de-DE" sz="1000">
                <a:latin typeface="Arial" panose="020B0604020202020204" pitchFamily="34" charset="0"/>
                <a:cs typeface="Arial" panose="020B0604020202020204" pitchFamily="34" charset="0"/>
              </a:rPr>
            </a:br>
            <a:r>
              <a:rPr lang="de-DE" sz="1000">
                <a:latin typeface="Arial" panose="020B0604020202020204" pitchFamily="34" charset="0"/>
                <a:cs typeface="Arial" panose="020B0604020202020204" pitchFamily="34" charset="0"/>
              </a:rPr>
              <a:t>steigert oder weil Ihr damit innerhalb oder außerhalb Eurer Organisation </a:t>
            </a:r>
            <a:br>
              <a:rPr lang="de-DE" sz="1000">
                <a:latin typeface="Arial" panose="020B0604020202020204" pitchFamily="34" charset="0"/>
                <a:cs typeface="Arial" panose="020B0604020202020204" pitchFamily="34" charset="0"/>
              </a:rPr>
            </a:br>
            <a:r>
              <a:rPr lang="de-DE" sz="1000" b="1">
                <a:latin typeface="Arial" panose="020B0604020202020204" pitchFamily="34" charset="0"/>
                <a:cs typeface="Arial" panose="020B0604020202020204" pitchFamily="34" charset="0"/>
              </a:rPr>
              <a:t>Unterstützende</a:t>
            </a:r>
            <a:r>
              <a:rPr lang="de-DE" sz="1000">
                <a:latin typeface="Arial" panose="020B0604020202020204" pitchFamily="34" charset="0"/>
                <a:cs typeface="Arial" panose="020B0604020202020204" pitchFamily="34" charset="0"/>
              </a:rPr>
              <a:t> findet.  </a:t>
            </a:r>
          </a:p>
          <a:p>
            <a:pPr>
              <a:lnSpc>
                <a:spcPct val="150000"/>
              </a:lnSpc>
            </a:pPr>
            <a:endParaRPr lang="de-DE" sz="1000">
              <a:latin typeface="Arial" panose="020B0604020202020204" pitchFamily="34" charset="0"/>
              <a:cs typeface="Arial" panose="020B0604020202020204" pitchFamily="34" charset="0"/>
            </a:endParaRPr>
          </a:p>
          <a:p>
            <a:pPr>
              <a:lnSpc>
                <a:spcPct val="150000"/>
              </a:lnSpc>
            </a:pPr>
            <a:r>
              <a:rPr lang="de-DE" sz="1000">
                <a:latin typeface="Arial" panose="020B0604020202020204" pitchFamily="34" charset="0"/>
                <a:cs typeface="Arial" panose="020B0604020202020204" pitchFamily="34" charset="0"/>
              </a:rPr>
              <a:t>Gleichzeitig hilft Euch eine Planung auch effizient und ressourcenschonend zu </a:t>
            </a:r>
            <a:br>
              <a:rPr lang="de-DE" sz="1000">
                <a:latin typeface="Arial" panose="020B0604020202020204" pitchFamily="34" charset="0"/>
                <a:cs typeface="Arial" panose="020B0604020202020204" pitchFamily="34" charset="0"/>
              </a:rPr>
            </a:br>
            <a:r>
              <a:rPr lang="de-DE" sz="1000">
                <a:latin typeface="Arial" panose="020B0604020202020204" pitchFamily="34" charset="0"/>
                <a:cs typeface="Arial" panose="020B0604020202020204" pitchFamily="34" charset="0"/>
              </a:rPr>
              <a:t>kommunizieren. Nicht jeder Kanal ist dafür geeignet Eure Zielgruppe(n) zu erreichen, daher ist eine </a:t>
            </a:r>
            <a:r>
              <a:rPr lang="de-DE" sz="1000" b="1">
                <a:latin typeface="Arial" panose="020B0604020202020204" pitchFamily="34" charset="0"/>
                <a:cs typeface="Arial" panose="020B0604020202020204" pitchFamily="34" charset="0"/>
              </a:rPr>
              <a:t>bewusste Auswahl </a:t>
            </a:r>
            <a:r>
              <a:rPr lang="de-DE" sz="1000">
                <a:latin typeface="Arial" panose="020B0604020202020204" pitchFamily="34" charset="0"/>
                <a:cs typeface="Arial" panose="020B0604020202020204" pitchFamily="34" charset="0"/>
              </a:rPr>
              <a:t>oft besser als eine wahllose Bespielung aller Kanäle.</a:t>
            </a:r>
          </a:p>
          <a:p>
            <a:endParaRPr lang="de-DE" sz="1000"/>
          </a:p>
          <a:p>
            <a:endParaRPr lang="de-DE" sz="1000"/>
          </a:p>
        </p:txBody>
      </p:sp>
    </p:spTree>
    <p:extLst>
      <p:ext uri="{BB962C8B-B14F-4D97-AF65-F5344CB8AC3E}">
        <p14:creationId xmlns:p14="http://schemas.microsoft.com/office/powerpoint/2010/main" val="3218070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1800" dirty="0"/>
              <a:t>Problembaum – Anleitung  (2/2)</a:t>
            </a:r>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p:txBody>
          <a:bodyPr vert="horz" lIns="0" tIns="0" rIns="0" bIns="0" rtlCol="0" anchor="t">
            <a:noAutofit/>
          </a:bodyPr>
          <a:lstStyle/>
          <a:p>
            <a:pPr marL="177800" indent="-177800"/>
            <a:r>
              <a:rPr lang="de-DE" sz="1000" i="0" u="none" strike="noStrike" baseline="0" dirty="0">
                <a:solidFill>
                  <a:schemeClr val="tx1"/>
                </a:solidFill>
              </a:rPr>
              <a:t>4.</a:t>
            </a:r>
            <a:r>
              <a:rPr lang="de-DE" sz="1000" dirty="0">
                <a:solidFill>
                  <a:schemeClr val="tx1"/>
                </a:solidFill>
              </a:rPr>
              <a:t>    </a:t>
            </a:r>
            <a:r>
              <a:rPr lang="de-DE" sz="1000" i="0" u="none" strike="noStrike" baseline="0" dirty="0">
                <a:solidFill>
                  <a:schemeClr val="tx1"/>
                </a:solidFill>
              </a:rPr>
              <a:t> </a:t>
            </a:r>
            <a:r>
              <a:rPr lang="de-DE" sz="1000" i="0" u="none" strike="noStrike" baseline="0" dirty="0"/>
              <a:t>Anordnung</a:t>
            </a:r>
            <a:r>
              <a:rPr lang="de-DE" sz="1000" i="0" u="none" strike="noStrike" baseline="0" dirty="0">
                <a:solidFill>
                  <a:srgbClr val="000000"/>
                </a:solidFill>
              </a:rPr>
              <a:t> der Ursachen und Auswirkungen </a:t>
            </a:r>
            <a:r>
              <a:rPr lang="de-DE" sz="1000" i="0" u="none" strike="noStrike" baseline="0" dirty="0">
                <a:solidFill>
                  <a:schemeClr val="tx1"/>
                </a:solidFill>
              </a:rPr>
              <a:t>überprüfen </a:t>
            </a:r>
            <a:r>
              <a:rPr lang="de-DE" sz="1000" i="0" u="none" strike="noStrike" baseline="0" dirty="0"/>
              <a:t>(5‘) </a:t>
            </a:r>
          </a:p>
          <a:p>
            <a:pPr marL="534670" indent="-264795"/>
            <a:r>
              <a:rPr lang="de-DE" sz="1000" b="0" dirty="0">
                <a:solidFill>
                  <a:srgbClr val="000000"/>
                </a:solidFill>
              </a:rPr>
              <a:t>4</a:t>
            </a:r>
            <a:r>
              <a:rPr lang="de-DE" sz="1000" b="0" i="0" u="none" strike="noStrike" baseline="0" dirty="0">
                <a:solidFill>
                  <a:srgbClr val="000000"/>
                </a:solidFill>
              </a:rPr>
              <a:t>.1.  Spielen mehrere Ursachen zusammen und führen gemeinsam zu einer Auswirkung?</a:t>
            </a:r>
            <a:br>
              <a:rPr lang="de-DE" sz="1000" b="0" i="0" u="none" strike="noStrike" baseline="0" dirty="0">
                <a:solidFill>
                  <a:srgbClr val="000000"/>
                </a:solidFill>
              </a:rPr>
            </a:br>
            <a:r>
              <a:rPr lang="de-DE" sz="1000" b="0" i="0" u="none" strike="noStrike" baseline="0" dirty="0">
                <a:solidFill>
                  <a:srgbClr val="000000"/>
                </a:solidFill>
              </a:rPr>
              <a:t>» auf der gleichen Höhe anordnen </a:t>
            </a:r>
            <a:endParaRPr lang="de-DE" sz="1000" b="0" dirty="0">
              <a:solidFill>
                <a:srgbClr val="000000"/>
              </a:solidFill>
              <a:cs typeface="Arial"/>
            </a:endParaRPr>
          </a:p>
          <a:p>
            <a:pPr marL="177800" indent="-177800"/>
            <a:r>
              <a:rPr lang="de-DE" sz="1000" dirty="0">
                <a:solidFill>
                  <a:srgbClr val="000000"/>
                </a:solidFill>
              </a:rPr>
              <a:t>5</a:t>
            </a:r>
            <a:r>
              <a:rPr lang="de-DE" sz="1000" i="0" u="none" strike="noStrike" baseline="0" dirty="0">
                <a:solidFill>
                  <a:srgbClr val="000000"/>
                </a:solidFill>
              </a:rPr>
              <a:t>.     </a:t>
            </a:r>
            <a:r>
              <a:rPr lang="de-DE" sz="1000" i="0" u="none" strike="noStrike" baseline="0" dirty="0"/>
              <a:t>Ursache-Wirkung-Pfeile</a:t>
            </a:r>
            <a:r>
              <a:rPr lang="de-DE" sz="1000" i="0" u="none" strike="noStrike" baseline="0" dirty="0">
                <a:solidFill>
                  <a:srgbClr val="000000"/>
                </a:solidFill>
              </a:rPr>
              <a:t> einzeichnen </a:t>
            </a:r>
            <a:r>
              <a:rPr lang="de-DE" sz="1000" i="0" u="none" strike="noStrike" baseline="0" dirty="0"/>
              <a:t>(5‘) </a:t>
            </a:r>
          </a:p>
          <a:p>
            <a:pPr marL="445770" indent="-175895"/>
            <a:r>
              <a:rPr lang="de-DE" sz="1000" b="0" i="0" u="none" strike="noStrike" baseline="0" dirty="0">
                <a:solidFill>
                  <a:srgbClr val="000000"/>
                </a:solidFill>
              </a:rPr>
              <a:t>5.1.  In welcher Verbindung stehen die Ursachen und Wirkungen zueinander?</a:t>
            </a:r>
            <a:br>
              <a:rPr lang="de-DE" sz="1000" b="0" i="0" u="none" strike="noStrike" baseline="0" dirty="0">
                <a:solidFill>
                  <a:srgbClr val="000000"/>
                </a:solidFill>
              </a:rPr>
            </a:br>
            <a:r>
              <a:rPr lang="de-DE" sz="1000" b="0" i="0" u="none" strike="noStrike" baseline="0" dirty="0">
                <a:solidFill>
                  <a:srgbClr val="000000"/>
                </a:solidFill>
              </a:rPr>
              <a:t>   » Verbindungen durch Pfeile einzeichnen </a:t>
            </a:r>
            <a:endParaRPr lang="de-DE" sz="1000" b="0" i="0" u="none" strike="noStrike" baseline="0" dirty="0">
              <a:solidFill>
                <a:srgbClr val="000000"/>
              </a:solidFill>
              <a:cs typeface="Arial"/>
            </a:endParaRPr>
          </a:p>
          <a:p>
            <a:pPr marL="177800" indent="-177800"/>
            <a:r>
              <a:rPr lang="de-DE" sz="1000" dirty="0">
                <a:solidFill>
                  <a:srgbClr val="000000"/>
                </a:solidFill>
              </a:rPr>
              <a:t>6</a:t>
            </a:r>
            <a:r>
              <a:rPr lang="de-DE" sz="1000" i="0" u="none" strike="noStrike" baseline="0" dirty="0">
                <a:solidFill>
                  <a:srgbClr val="000000"/>
                </a:solidFill>
              </a:rPr>
              <a:t>.     </a:t>
            </a:r>
            <a:r>
              <a:rPr lang="de-DE" sz="1000" i="0" u="none" strike="noStrike" baseline="0" dirty="0"/>
              <a:t>Logik</a:t>
            </a:r>
            <a:r>
              <a:rPr lang="de-DE" sz="1000" i="0" u="none" strike="noStrike" baseline="0" dirty="0">
                <a:solidFill>
                  <a:srgbClr val="000000"/>
                </a:solidFill>
              </a:rPr>
              <a:t> der Darstellung überprüfen </a:t>
            </a:r>
            <a:r>
              <a:rPr lang="de-DE" sz="1000" i="0" u="none" strike="noStrike" baseline="0" dirty="0"/>
              <a:t>(5‘) </a:t>
            </a:r>
          </a:p>
          <a:p>
            <a:pPr marL="534670" indent="-264795"/>
            <a:r>
              <a:rPr lang="de-DE" sz="1000" b="0" dirty="0">
                <a:solidFill>
                  <a:srgbClr val="000000"/>
                </a:solidFill>
              </a:rPr>
              <a:t>6.1.  Ergeben die Verbindungen Sinn und sind nachvollziehbar? Fehlen noch wichtige Ursachen/Wirkungen? </a:t>
            </a:r>
            <a:br>
              <a:rPr lang="de-DE" sz="1000" b="0" dirty="0">
                <a:solidFill>
                  <a:srgbClr val="000000"/>
                </a:solidFill>
              </a:rPr>
            </a:br>
            <a:r>
              <a:rPr lang="de-DE" sz="1000" b="0" dirty="0">
                <a:solidFill>
                  <a:srgbClr val="000000"/>
                </a:solidFill>
              </a:rPr>
              <a:t>» Bei Bedarf ergänzen </a:t>
            </a:r>
            <a:endParaRPr lang="de-DE" sz="1000" b="0" dirty="0">
              <a:solidFill>
                <a:srgbClr val="000000"/>
              </a:solidFill>
              <a:cs typeface="Arial"/>
            </a:endParaRPr>
          </a:p>
          <a:p>
            <a:pPr marL="177800" indent="-177800"/>
            <a:r>
              <a:rPr lang="de-DE" sz="1000" dirty="0">
                <a:solidFill>
                  <a:schemeClr val="tx1"/>
                </a:solidFill>
              </a:rPr>
              <a:t>7.    </a:t>
            </a:r>
            <a:r>
              <a:rPr lang="de-DE" sz="1000" dirty="0"/>
              <a:t>Fokus</a:t>
            </a:r>
            <a:r>
              <a:rPr lang="de-DE" sz="1000" dirty="0">
                <a:solidFill>
                  <a:schemeClr val="tx1"/>
                </a:solidFill>
              </a:rPr>
              <a:t> schärfen </a:t>
            </a:r>
            <a:r>
              <a:rPr lang="de-DE" sz="1000" dirty="0"/>
              <a:t>(5‘) </a:t>
            </a:r>
          </a:p>
          <a:p>
            <a:pPr marL="534670" indent="-264795"/>
            <a:r>
              <a:rPr lang="de-DE" sz="1000" b="0" i="0" u="none" strike="noStrike" baseline="0" dirty="0">
                <a:solidFill>
                  <a:srgbClr val="000000"/>
                </a:solidFill>
              </a:rPr>
              <a:t>7.1.  „Randursachen/-auswirkungen“ aussortieren, um einen übersichtlichen und fokussierten Problembaum zu erhalten, der die zentralen Ursachen und Auswirkungen darstellt.</a:t>
            </a:r>
            <a:r>
              <a:rPr lang="de-DE" sz="1000" b="0" dirty="0">
                <a:solidFill>
                  <a:srgbClr val="000000"/>
                </a:solidFill>
              </a:rPr>
              <a:t> </a:t>
            </a:r>
            <a:endParaRPr lang="de-DE" sz="1000" b="0" i="0" u="none" strike="noStrike" baseline="0" dirty="0">
              <a:solidFill>
                <a:srgbClr val="000000"/>
              </a:solidFill>
              <a:cs typeface="Arial"/>
            </a:endParaRPr>
          </a:p>
          <a:p>
            <a:pPr marL="628650" indent="-358775"/>
            <a:endParaRPr lang="de-DE" sz="1000" b="0" dirty="0">
              <a:solidFill>
                <a:srgbClr val="000000"/>
              </a:solidFill>
            </a:endParaRPr>
          </a:p>
          <a:p>
            <a:endParaRPr lang="de-DE" sz="1000" b="0" i="0" u="none" strike="noStrike" baseline="0" dirty="0">
              <a:solidFill>
                <a:srgbClr val="000000"/>
              </a:solidFill>
            </a:endParaRPr>
          </a:p>
          <a:p>
            <a:endParaRPr lang="de-DE" sz="1000" dirty="0"/>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4</a:t>
            </a:fld>
            <a:endParaRPr lang="de-DE"/>
          </a:p>
        </p:txBody>
      </p:sp>
      <p:sp>
        <p:nvSpPr>
          <p:cNvPr id="2" name="Fußzeilenplatzhalter 1">
            <a:extLst>
              <a:ext uri="{FF2B5EF4-FFF2-40B4-BE49-F238E27FC236}">
                <a16:creationId xmlns:a16="http://schemas.microsoft.com/office/drawing/2014/main" id="{F17362B1-DEA4-E302-009E-68F78FA1BB8D}"/>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3986309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CB1DA3-3C29-39FE-66D2-8195E2B8E170}"/>
              </a:ext>
            </a:extLst>
          </p:cNvPr>
          <p:cNvSpPr>
            <a:spLocks noGrp="1"/>
          </p:cNvSpPr>
          <p:nvPr>
            <p:ph type="title"/>
          </p:nvPr>
        </p:nvSpPr>
        <p:spPr/>
        <p:txBody>
          <a:bodyPr/>
          <a:lstStyle/>
          <a:p>
            <a:r>
              <a:rPr lang="de-DE" sz="1800" dirty="0">
                <a:latin typeface="Georgia"/>
              </a:rPr>
              <a:t>Kommunikationsplan – Anleitung (2/3)</a:t>
            </a:r>
            <a:endParaRPr lang="de-DE" sz="1800" dirty="0"/>
          </a:p>
        </p:txBody>
      </p:sp>
      <p:sp>
        <p:nvSpPr>
          <p:cNvPr id="5" name="Foliennummernplatzhalter 4">
            <a:extLst>
              <a:ext uri="{FF2B5EF4-FFF2-40B4-BE49-F238E27FC236}">
                <a16:creationId xmlns:a16="http://schemas.microsoft.com/office/drawing/2014/main" id="{6724D0E1-6C51-2F13-94A5-5ECB9E6D9D85}"/>
              </a:ext>
            </a:extLst>
          </p:cNvPr>
          <p:cNvSpPr>
            <a:spLocks noGrp="1"/>
          </p:cNvSpPr>
          <p:nvPr>
            <p:ph type="sldNum" sz="quarter" idx="12"/>
          </p:nvPr>
        </p:nvSpPr>
        <p:spPr/>
        <p:txBody>
          <a:bodyPr/>
          <a:lstStyle/>
          <a:p>
            <a:fld id="{EADB90F9-9C8B-4738-A50E-8F04301A8C13}" type="slidenum">
              <a:rPr lang="de-DE" smtClean="0"/>
              <a:t>40</a:t>
            </a:fld>
            <a:endParaRPr lang="de-DE"/>
          </a:p>
        </p:txBody>
      </p:sp>
      <p:sp>
        <p:nvSpPr>
          <p:cNvPr id="4" name="Fußzeilenplatzhalter 3">
            <a:extLst>
              <a:ext uri="{FF2B5EF4-FFF2-40B4-BE49-F238E27FC236}">
                <a16:creationId xmlns:a16="http://schemas.microsoft.com/office/drawing/2014/main" id="{9E681ED8-AC47-E063-7DC5-B82F82D89E81}"/>
              </a:ext>
            </a:extLst>
          </p:cNvPr>
          <p:cNvSpPr>
            <a:spLocks noGrp="1"/>
          </p:cNvSpPr>
          <p:nvPr>
            <p:ph type="ftr" sz="quarter" idx="11"/>
          </p:nvPr>
        </p:nvSpPr>
        <p:spPr/>
        <p:txBody>
          <a:bodyPr/>
          <a:lstStyle/>
          <a:p>
            <a:r>
              <a:rPr lang="de-DE"/>
              <a:t>Methodensammlung Projektplanung</a:t>
            </a:r>
          </a:p>
        </p:txBody>
      </p:sp>
      <p:sp>
        <p:nvSpPr>
          <p:cNvPr id="3" name="Inhaltsplatzhalter 2">
            <a:extLst>
              <a:ext uri="{FF2B5EF4-FFF2-40B4-BE49-F238E27FC236}">
                <a16:creationId xmlns:a16="http://schemas.microsoft.com/office/drawing/2014/main" id="{F9F97225-5A41-0D2B-1681-5BB8436141E1}"/>
              </a:ext>
            </a:extLst>
          </p:cNvPr>
          <p:cNvSpPr>
            <a:spLocks noGrp="1"/>
          </p:cNvSpPr>
          <p:nvPr>
            <p:ph idx="1"/>
          </p:nvPr>
        </p:nvSpPr>
        <p:spPr>
          <a:xfrm>
            <a:off x="441324" y="1368425"/>
            <a:ext cx="7370763" cy="3159125"/>
          </a:xfrm>
        </p:spPr>
        <p:txBody>
          <a:bodyPr vert="horz" lIns="0" tIns="0" rIns="0" bIns="0" rtlCol="0" anchor="t">
            <a:noAutofit/>
          </a:bodyPr>
          <a:lstStyle/>
          <a:p>
            <a:r>
              <a:rPr lang="de-DE" sz="1000" b="1">
                <a:solidFill>
                  <a:schemeClr val="tx2"/>
                </a:solidFill>
                <a:ea typeface="+mn-lt"/>
                <a:cs typeface="+mn-lt"/>
              </a:rPr>
              <a:t>Vorgehen</a:t>
            </a:r>
            <a:r>
              <a:rPr lang="de-DE" sz="1000"/>
              <a:t> </a:t>
            </a:r>
          </a:p>
          <a:p>
            <a:pPr marL="177800" indent="-177800" algn="l" rtl="0" fontAlgn="base">
              <a:lnSpc>
                <a:spcPct val="150000"/>
              </a:lnSpc>
              <a:buFont typeface="+mj-lt"/>
              <a:buAutoNum type="arabicPeriod"/>
            </a:pPr>
            <a:r>
              <a:rPr lang="de-DE" sz="1000" b="1" i="0" u="none" strike="noStrike" dirty="0">
                <a:solidFill>
                  <a:srgbClr val="000000"/>
                </a:solidFill>
                <a:effectLst/>
                <a:latin typeface="Arial" panose="020B0604020202020204" pitchFamily="34" charset="0"/>
              </a:rPr>
              <a:t>Fasst Euren </a:t>
            </a:r>
            <a:r>
              <a:rPr lang="de-DE" sz="1000" b="1" dirty="0">
                <a:solidFill>
                  <a:srgbClr val="000000"/>
                </a:solidFill>
                <a:latin typeface="Arial" panose="020B0604020202020204" pitchFamily="34" charset="0"/>
              </a:rPr>
              <a:t>Ist-Zustand, also Eure </a:t>
            </a:r>
            <a:r>
              <a:rPr lang="de-DE" sz="1000" b="1">
                <a:solidFill>
                  <a:schemeClr val="tx2"/>
                </a:solidFill>
                <a:latin typeface="Arial" panose="020B0604020202020204" pitchFamily="34" charset="0"/>
              </a:rPr>
              <a:t>Ausgangslage</a:t>
            </a:r>
            <a:r>
              <a:rPr lang="de-DE" sz="1000" b="1" dirty="0">
                <a:solidFill>
                  <a:srgbClr val="000000"/>
                </a:solidFill>
                <a:latin typeface="Arial" panose="020B0604020202020204" pitchFamily="34" charset="0"/>
              </a:rPr>
              <a:t> zusammen </a:t>
            </a:r>
            <a:r>
              <a:rPr lang="de-DE" sz="1000" b="1">
                <a:solidFill>
                  <a:schemeClr val="tx2"/>
                </a:solidFill>
                <a:latin typeface="Arial" panose="020B0604020202020204" pitchFamily="34" charset="0"/>
              </a:rPr>
              <a:t>(10‘)</a:t>
            </a:r>
            <a:endParaRPr lang="de-DE" sz="1000">
              <a:solidFill>
                <a:schemeClr val="tx2"/>
              </a:solidFill>
              <a:latin typeface="Arial" panose="020B0604020202020204" pitchFamily="34" charset="0"/>
            </a:endParaRPr>
          </a:p>
          <a:p>
            <a:pPr marL="177800" lvl="3" fontAlgn="base">
              <a:lnSpc>
                <a:spcPct val="150000"/>
              </a:lnSpc>
              <a:buNone/>
            </a:pPr>
            <a:r>
              <a:rPr lang="de-DE" sz="1000" i="0" u="none" strike="noStrike" dirty="0">
                <a:solidFill>
                  <a:srgbClr val="000000"/>
                </a:solidFill>
                <a:effectLst/>
                <a:latin typeface="Arial" panose="020B0604020202020204" pitchFamily="34" charset="0"/>
              </a:rPr>
              <a:t>1.1. Was sind Eure Projektziele? Welche relevanten Organisationsziele gibt es?</a:t>
            </a:r>
            <a:endParaRPr lang="de-DE" sz="1000" i="0" u="none" strike="noStrike">
              <a:solidFill>
                <a:srgbClr val="000000"/>
              </a:solidFill>
              <a:effectLst/>
              <a:latin typeface="Arial" panose="020B0604020202020204" pitchFamily="34" charset="0"/>
            </a:endParaRPr>
          </a:p>
          <a:p>
            <a:pPr marL="177800" lvl="3" fontAlgn="base">
              <a:lnSpc>
                <a:spcPct val="150000"/>
              </a:lnSpc>
              <a:buNone/>
            </a:pPr>
            <a:r>
              <a:rPr lang="de-DE" sz="1000" i="0" u="none" strike="noStrike" dirty="0">
                <a:solidFill>
                  <a:srgbClr val="000000"/>
                </a:solidFill>
                <a:effectLst/>
                <a:latin typeface="Arial" panose="020B0604020202020204" pitchFamily="34" charset="0"/>
              </a:rPr>
              <a:t>1.2. Was sind Eure Produkte und Leistungen, die Ihr im Projekt erarbeiten/anbieten wollt?</a:t>
            </a:r>
            <a:endParaRPr lang="de-DE" sz="1000" i="0" u="none" strike="noStrike">
              <a:solidFill>
                <a:srgbClr val="000000"/>
              </a:solidFill>
              <a:effectLst/>
              <a:latin typeface="Arial" panose="020B0604020202020204" pitchFamily="34" charset="0"/>
            </a:endParaRPr>
          </a:p>
          <a:p>
            <a:pPr marL="177800" lvl="3" fontAlgn="base">
              <a:lnSpc>
                <a:spcPct val="150000"/>
              </a:lnSpc>
              <a:buNone/>
            </a:pPr>
            <a:r>
              <a:rPr lang="de-DE" sz="1000" dirty="0">
                <a:solidFill>
                  <a:srgbClr val="000000"/>
                </a:solidFill>
                <a:latin typeface="Arial" panose="020B0604020202020204" pitchFamily="34" charset="0"/>
              </a:rPr>
              <a:t>1.3. In welchem Umfeld ist Euer Projekt aktiv (bundesweit vs. lokal, ländlich vs. städtisch)?</a:t>
            </a:r>
            <a:endParaRPr lang="de-DE" sz="1000">
              <a:solidFill>
                <a:srgbClr val="000000"/>
              </a:solidFill>
              <a:latin typeface="Arial" panose="020B0604020202020204" pitchFamily="34" charset="0"/>
            </a:endParaRPr>
          </a:p>
          <a:p>
            <a:pPr marL="177800" lvl="3" fontAlgn="base">
              <a:lnSpc>
                <a:spcPct val="150000"/>
              </a:lnSpc>
              <a:buNone/>
            </a:pPr>
            <a:r>
              <a:rPr lang="de-DE" sz="1000" i="0" u="none" strike="noStrike" dirty="0">
                <a:solidFill>
                  <a:srgbClr val="000000"/>
                </a:solidFill>
                <a:effectLst/>
                <a:latin typeface="Arial" panose="020B0604020202020204" pitchFamily="34" charset="0"/>
              </a:rPr>
              <a:t>1.4. Was sind Stärken &amp; Schwächen des Projekts, die auch für Eure Kommunikation relevant sind? – Schaut Euch hierfür noch</a:t>
            </a:r>
            <a:br>
              <a:rPr lang="de-DE" sz="1000" i="0" u="none" strike="noStrike">
                <a:solidFill>
                  <a:srgbClr val="000000"/>
                </a:solidFill>
                <a:effectLst/>
                <a:latin typeface="Arial" panose="020B0604020202020204" pitchFamily="34" charset="0"/>
              </a:rPr>
            </a:br>
            <a:r>
              <a:rPr lang="de-DE" sz="1000" i="0" u="none" strike="noStrike">
                <a:solidFill>
                  <a:srgbClr val="000000"/>
                </a:solidFill>
                <a:effectLst/>
                <a:latin typeface="Arial" panose="020B0604020202020204" pitchFamily="34" charset="0"/>
              </a:rPr>
              <a:t>  </a:t>
            </a:r>
            <a:r>
              <a:rPr lang="de-DE" sz="1000" i="0" u="none" strike="noStrike" dirty="0">
                <a:solidFill>
                  <a:srgbClr val="000000"/>
                </a:solidFill>
                <a:effectLst/>
                <a:latin typeface="Arial" panose="020B0604020202020204" pitchFamily="34" charset="0"/>
              </a:rPr>
              <a:t> einmal Eure SWOT-Analyse an.</a:t>
            </a:r>
            <a:endParaRPr lang="de-DE" sz="1000" b="1" i="0" u="none" strike="noStrike">
              <a:solidFill>
                <a:srgbClr val="000000"/>
              </a:solidFill>
              <a:effectLst/>
              <a:latin typeface="Arial" panose="020B0604020202020204" pitchFamily="34" charset="0"/>
            </a:endParaRPr>
          </a:p>
          <a:p>
            <a:pPr marL="177800" indent="-177800" algn="l" rtl="0" fontAlgn="base">
              <a:lnSpc>
                <a:spcPct val="150000"/>
              </a:lnSpc>
              <a:buFont typeface="+mj-lt"/>
              <a:buAutoNum type="arabicPeriod" startAt="2"/>
            </a:pPr>
            <a:r>
              <a:rPr lang="de-DE" sz="1000" b="1" i="0" u="none" strike="noStrike" dirty="0">
                <a:solidFill>
                  <a:srgbClr val="000000"/>
                </a:solidFill>
                <a:effectLst/>
                <a:latin typeface="Arial" panose="020B0604020202020204" pitchFamily="34" charset="0"/>
              </a:rPr>
              <a:t>Definiert die </a:t>
            </a:r>
            <a:r>
              <a:rPr lang="de-DE" sz="1000" b="1" i="0" u="none" strike="noStrike">
                <a:solidFill>
                  <a:schemeClr val="tx2"/>
                </a:solidFill>
                <a:effectLst/>
                <a:latin typeface="Arial" panose="020B0604020202020204" pitchFamily="34" charset="0"/>
              </a:rPr>
              <a:t>Adressaten</a:t>
            </a:r>
            <a:r>
              <a:rPr lang="de-DE" sz="1000" b="1" i="0" u="none" strike="noStrike" dirty="0">
                <a:solidFill>
                  <a:srgbClr val="000000"/>
                </a:solidFill>
                <a:effectLst/>
                <a:latin typeface="Arial" panose="020B0604020202020204" pitchFamily="34" charset="0"/>
              </a:rPr>
              <a:t> für Eure Kommunikation </a:t>
            </a:r>
            <a:r>
              <a:rPr lang="de-DE" sz="1000" b="1" i="0" u="none" strike="noStrike">
                <a:solidFill>
                  <a:schemeClr val="tx2"/>
                </a:solidFill>
                <a:effectLst/>
                <a:latin typeface="Arial" panose="020B0604020202020204" pitchFamily="34" charset="0"/>
              </a:rPr>
              <a:t>(7‘)</a:t>
            </a:r>
          </a:p>
          <a:p>
            <a:pPr lvl="3" indent="0" fontAlgn="base">
              <a:lnSpc>
                <a:spcPct val="150000"/>
              </a:lnSpc>
              <a:buNone/>
            </a:pPr>
            <a:r>
              <a:rPr lang="de-DE" sz="1000" i="0" u="none" strike="noStrike" dirty="0">
                <a:solidFill>
                  <a:srgbClr val="000000"/>
                </a:solidFill>
                <a:effectLst/>
                <a:latin typeface="Arial" panose="020B0604020202020204" pitchFamily="34" charset="0"/>
              </a:rPr>
              <a:t>2.1. Wer soll mit Eurer Kommunikation adressiert werden (z. B. Eure direkte Zielgruppe, einige der Stakeholder und ggf. noch</a:t>
            </a:r>
            <a:br>
              <a:rPr lang="de-DE" sz="1000" i="0" u="none" strike="noStrike">
                <a:solidFill>
                  <a:srgbClr val="000000"/>
                </a:solidFill>
                <a:effectLst/>
                <a:latin typeface="Arial" panose="020B0604020202020204" pitchFamily="34" charset="0"/>
              </a:rPr>
            </a:br>
            <a:r>
              <a:rPr lang="de-DE" sz="1000" i="0" u="none" strike="noStrike">
                <a:solidFill>
                  <a:srgbClr val="000000"/>
                </a:solidFill>
                <a:effectLst/>
                <a:latin typeface="Arial" panose="020B0604020202020204" pitchFamily="34" charset="0"/>
              </a:rPr>
              <a:t>      </a:t>
            </a:r>
            <a:r>
              <a:rPr lang="de-DE" sz="1000" i="0" u="none" strike="noStrike" dirty="0">
                <a:solidFill>
                  <a:srgbClr val="000000"/>
                </a:solidFill>
                <a:effectLst/>
                <a:latin typeface="Arial" panose="020B0604020202020204" pitchFamily="34" charset="0"/>
              </a:rPr>
              <a:t> weitere Personen/Gruppen)? </a:t>
            </a:r>
          </a:p>
          <a:p>
            <a:pPr lvl="3" indent="0" fontAlgn="base">
              <a:lnSpc>
                <a:spcPct val="150000"/>
              </a:lnSpc>
              <a:buNone/>
            </a:pPr>
            <a:r>
              <a:rPr lang="de-DE" sz="1000" dirty="0">
                <a:solidFill>
                  <a:srgbClr val="000000"/>
                </a:solidFill>
                <a:latin typeface="Arial" panose="020B0604020202020204" pitchFamily="34" charset="0"/>
                <a:cs typeface="Arial" panose="020B0604020202020204" pitchFamily="34" charset="0"/>
              </a:rPr>
              <a:t>2.2. Sind es interne (in Eurem Team/Verband/DRK) oder externe (außerhalb Eurer Organisation) Adressatinnen und</a:t>
            </a:r>
            <a:br>
              <a:rPr lang="de-DE" sz="1000">
                <a:solidFill>
                  <a:srgbClr val="000000"/>
                </a:solidFill>
                <a:latin typeface="Arial" panose="020B0604020202020204" pitchFamily="34" charset="0"/>
                <a:cs typeface="Arial" panose="020B0604020202020204" pitchFamily="34" charset="0"/>
              </a:rPr>
            </a:br>
            <a:r>
              <a:rPr lang="de-DE" sz="1000">
                <a:solidFill>
                  <a:srgbClr val="000000"/>
                </a:solidFill>
                <a:latin typeface="Arial" panose="020B0604020202020204" pitchFamily="34" charset="0"/>
                <a:cs typeface="Arial" panose="020B0604020202020204" pitchFamily="34" charset="0"/>
              </a:rPr>
              <a:t>      </a:t>
            </a:r>
            <a:r>
              <a:rPr lang="de-DE" sz="1000" dirty="0">
                <a:solidFill>
                  <a:srgbClr val="000000"/>
                </a:solidFill>
                <a:latin typeface="Arial" panose="020B0604020202020204" pitchFamily="34" charset="0"/>
                <a:cs typeface="Arial" panose="020B0604020202020204" pitchFamily="34" charset="0"/>
              </a:rPr>
              <a:t> Adressaten? Sind die Adressatinnen und Adressaten Multiplikatorinnen und Multiplikatoren für Eure Inhalte oder </a:t>
            </a:r>
            <a:br>
              <a:rPr lang="de-DE" sz="1000">
                <a:solidFill>
                  <a:srgbClr val="000000"/>
                </a:solidFill>
                <a:latin typeface="Arial" panose="020B0604020202020204" pitchFamily="34" charset="0"/>
                <a:cs typeface="Arial" panose="020B0604020202020204" pitchFamily="34" charset="0"/>
              </a:rPr>
            </a:br>
            <a:r>
              <a:rPr lang="de-DE" sz="1000">
                <a:solidFill>
                  <a:srgbClr val="000000"/>
                </a:solidFill>
                <a:latin typeface="Arial" panose="020B0604020202020204" pitchFamily="34" charset="0"/>
                <a:cs typeface="Arial" panose="020B0604020202020204" pitchFamily="34" charset="0"/>
              </a:rPr>
              <a:t>       </a:t>
            </a:r>
            <a:r>
              <a:rPr lang="de-DE" sz="1000" dirty="0">
                <a:solidFill>
                  <a:srgbClr val="000000"/>
                </a:solidFill>
                <a:latin typeface="Arial" panose="020B0604020202020204" pitchFamily="34" charset="0"/>
                <a:cs typeface="Arial" panose="020B0604020202020204" pitchFamily="34" charset="0"/>
              </a:rPr>
              <a:t>konsumieren sie diese „nur“?</a:t>
            </a:r>
            <a:endParaRPr lang="de-DE" sz="1000" i="1" u="none" strike="noStrike" dirty="0">
              <a:solidFill>
                <a:srgbClr val="000000"/>
              </a:solidFill>
              <a:effectLst/>
              <a:latin typeface="Arial" panose="020B0604020202020204" pitchFamily="34" charset="0"/>
              <a:cs typeface="Arial" panose="020B0604020202020204" pitchFamily="34" charset="0"/>
            </a:endParaRPr>
          </a:p>
          <a:p>
            <a:pPr marL="228600" indent="-228600">
              <a:lnSpc>
                <a:spcPct val="150000"/>
              </a:lnSpc>
              <a:buFont typeface="+mj-lt"/>
              <a:buAutoNum type="arabicPeriod" startAt="5"/>
            </a:pPr>
            <a:endParaRPr lang="de-DE" sz="1000" dirty="0"/>
          </a:p>
        </p:txBody>
      </p:sp>
    </p:spTree>
    <p:extLst>
      <p:ext uri="{BB962C8B-B14F-4D97-AF65-F5344CB8AC3E}">
        <p14:creationId xmlns:p14="http://schemas.microsoft.com/office/powerpoint/2010/main" val="11906141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7F848FC8-83CB-1B46-2BC8-B63FF75C130C}"/>
              </a:ext>
            </a:extLst>
          </p:cNvPr>
          <p:cNvSpPr>
            <a:spLocks noGrp="1"/>
          </p:cNvSpPr>
          <p:nvPr>
            <p:ph idx="1"/>
          </p:nvPr>
        </p:nvSpPr>
        <p:spPr>
          <a:xfrm>
            <a:off x="431993" y="1394938"/>
            <a:ext cx="7370564" cy="3010164"/>
          </a:xfrm>
        </p:spPr>
        <p:txBody>
          <a:bodyPr vert="horz" lIns="0" tIns="0" rIns="0" bIns="0" rtlCol="0" anchor="t">
            <a:noAutofit/>
          </a:bodyPr>
          <a:lstStyle/>
          <a:p>
            <a:pPr marL="177800" indent="-177800" algn="l" rtl="0" fontAlgn="base">
              <a:lnSpc>
                <a:spcPct val="150000"/>
              </a:lnSpc>
              <a:buFont typeface="+mj-lt"/>
              <a:buAutoNum type="arabicPeriod" startAt="3"/>
            </a:pPr>
            <a:r>
              <a:rPr lang="de-DE" sz="1000" b="1" i="0" u="none" strike="noStrike" dirty="0">
                <a:solidFill>
                  <a:srgbClr val="000000"/>
                </a:solidFill>
                <a:effectLst/>
                <a:latin typeface="Arial" panose="020B0604020202020204" pitchFamily="34" charset="0"/>
              </a:rPr>
              <a:t>Legt Eure </a:t>
            </a:r>
            <a:r>
              <a:rPr lang="de-DE" sz="1000" b="1" i="0" u="none" strike="noStrike" dirty="0">
                <a:solidFill>
                  <a:schemeClr val="tx2"/>
                </a:solidFill>
                <a:effectLst/>
                <a:latin typeface="Arial" panose="020B0604020202020204" pitchFamily="34" charset="0"/>
              </a:rPr>
              <a:t>Kommunikationsziele</a:t>
            </a:r>
            <a:r>
              <a:rPr lang="de-DE" sz="1000" b="1" i="0" u="none" strike="noStrike" dirty="0">
                <a:solidFill>
                  <a:srgbClr val="000000"/>
                </a:solidFill>
                <a:effectLst/>
                <a:latin typeface="Arial" panose="020B0604020202020204" pitchFamily="34" charset="0"/>
              </a:rPr>
              <a:t> fest </a:t>
            </a:r>
            <a:r>
              <a:rPr lang="de-DE" sz="1000" b="1" i="0" u="none" strike="noStrike" dirty="0">
                <a:solidFill>
                  <a:schemeClr val="tx2"/>
                </a:solidFill>
                <a:effectLst/>
                <a:latin typeface="Arial" panose="020B0604020202020204" pitchFamily="34" charset="0"/>
              </a:rPr>
              <a:t>(8‘) </a:t>
            </a:r>
          </a:p>
          <a:p>
            <a:pPr lvl="3" indent="0" fontAlgn="base">
              <a:lnSpc>
                <a:spcPct val="150000"/>
              </a:lnSpc>
              <a:buNone/>
            </a:pPr>
            <a:r>
              <a:rPr lang="de-DE" sz="1000" dirty="0">
                <a:solidFill>
                  <a:srgbClr val="000000"/>
                </a:solidFill>
                <a:latin typeface="Arial" panose="020B0604020202020204" pitchFamily="34" charset="0"/>
              </a:rPr>
              <a:t>3</a:t>
            </a:r>
            <a:r>
              <a:rPr lang="de-DE" sz="1000" b="0" i="0" dirty="0">
                <a:solidFill>
                  <a:srgbClr val="000000"/>
                </a:solidFill>
                <a:effectLst/>
                <a:latin typeface="Arial" panose="020B0604020202020204" pitchFamily="34" charset="0"/>
              </a:rPr>
              <a:t>.1.  Was wollt ihr bei den Adressatinnen und Adressaten mithilfe der Kommunikation erreichen/verändern? </a:t>
            </a:r>
          </a:p>
          <a:p>
            <a:pPr lvl="3" indent="0" fontAlgn="base">
              <a:lnSpc>
                <a:spcPct val="150000"/>
              </a:lnSpc>
              <a:buNone/>
            </a:pPr>
            <a:r>
              <a:rPr lang="de-DE" sz="1000" dirty="0">
                <a:solidFill>
                  <a:srgbClr val="000000"/>
                </a:solidFill>
                <a:latin typeface="Arial" panose="020B0604020202020204" pitchFamily="34" charset="0"/>
              </a:rPr>
              <a:t>3</a:t>
            </a:r>
            <a:r>
              <a:rPr lang="de-DE" sz="1000" b="0" i="0" dirty="0">
                <a:solidFill>
                  <a:srgbClr val="000000"/>
                </a:solidFill>
                <a:effectLst/>
                <a:latin typeface="Arial" panose="020B0604020202020204" pitchFamily="34" charset="0"/>
              </a:rPr>
              <a:t>.2  Wozu soll Eure Kommunikation beitragen?</a:t>
            </a:r>
            <a:endParaRPr lang="de-DE" sz="1000" i="1" u="none" strike="noStrike" dirty="0">
              <a:solidFill>
                <a:srgbClr val="000000"/>
              </a:solidFill>
              <a:effectLst/>
              <a:latin typeface="Arial" panose="020B0604020202020204" pitchFamily="34" charset="0"/>
              <a:cs typeface="Arial" panose="020B0604020202020204" pitchFamily="34" charset="0"/>
            </a:endParaRPr>
          </a:p>
          <a:p>
            <a:pPr marL="171450" indent="-171450" fontAlgn="base">
              <a:lnSpc>
                <a:spcPct val="150000"/>
              </a:lnSpc>
            </a:pPr>
            <a:r>
              <a:rPr lang="de-DE" sz="1000" dirty="0">
                <a:solidFill>
                  <a:srgbClr val="000000"/>
                </a:solidFill>
                <a:latin typeface="Arial"/>
                <a:cs typeface="Arial"/>
              </a:rPr>
              <a:t>4. </a:t>
            </a:r>
            <a:r>
              <a:rPr lang="de-DE" sz="1000" b="1" dirty="0">
                <a:solidFill>
                  <a:srgbClr val="000000"/>
                </a:solidFill>
                <a:latin typeface="Arial"/>
                <a:cs typeface="Arial"/>
              </a:rPr>
              <a:t> </a:t>
            </a:r>
            <a:r>
              <a:rPr lang="de-DE" sz="1000" b="1" i="0" u="none" strike="noStrike" dirty="0">
                <a:solidFill>
                  <a:srgbClr val="000000"/>
                </a:solidFill>
                <a:effectLst/>
                <a:latin typeface="Arial"/>
                <a:cs typeface="Arial"/>
              </a:rPr>
              <a:t>Plant eure </a:t>
            </a:r>
            <a:r>
              <a:rPr lang="de-DE" sz="1000" b="1" i="0" u="none" strike="noStrike" dirty="0">
                <a:solidFill>
                  <a:schemeClr val="tx2"/>
                </a:solidFill>
                <a:effectLst/>
                <a:latin typeface="Arial"/>
                <a:cs typeface="Arial"/>
              </a:rPr>
              <a:t>Kommunikationsmaßnahmen (15‘) </a:t>
            </a:r>
            <a:endParaRPr lang="de-DE" sz="1000" u="none" strike="noStrike" dirty="0">
              <a:solidFill>
                <a:schemeClr val="tx2"/>
              </a:solidFill>
              <a:latin typeface="Arial"/>
              <a:cs typeface="Arial"/>
            </a:endParaRPr>
          </a:p>
          <a:p>
            <a:pPr marL="171450" indent="-171450" fontAlgn="base">
              <a:lnSpc>
                <a:spcPct val="150000"/>
              </a:lnSpc>
            </a:pPr>
            <a:r>
              <a:rPr lang="de-DE" sz="1000" b="0" i="0" dirty="0">
                <a:solidFill>
                  <a:srgbClr val="000000"/>
                </a:solidFill>
                <a:effectLst/>
                <a:latin typeface="Arial"/>
                <a:cs typeface="Arial"/>
              </a:rPr>
              <a:t>	4.1. Auf welchen Kanälen möchtet Ihr was kommunizieren?</a:t>
            </a:r>
          </a:p>
          <a:p>
            <a:pPr marL="171450" indent="-171450" fontAlgn="base">
              <a:lnSpc>
                <a:spcPct val="150000"/>
              </a:lnSpc>
            </a:pPr>
            <a:r>
              <a:rPr lang="de-DE" sz="1000" dirty="0">
                <a:solidFill>
                  <a:srgbClr val="000000"/>
                </a:solidFill>
                <a:latin typeface="Arial"/>
                <a:cs typeface="Arial"/>
              </a:rPr>
              <a:t>	4.2. Wann sind gute Zeitpunkte für die einzelnen Maßnahmen? Wann könnt Ihr Eure Adressatinnen und Adressaten gut</a:t>
            </a:r>
            <a:br>
              <a:rPr lang="de-DE" sz="1000" dirty="0">
                <a:solidFill>
                  <a:srgbClr val="000000"/>
                </a:solidFill>
                <a:latin typeface="Arial"/>
                <a:cs typeface="Arial"/>
              </a:rPr>
            </a:br>
            <a:r>
              <a:rPr lang="de-DE" sz="1000" dirty="0">
                <a:solidFill>
                  <a:srgbClr val="000000"/>
                </a:solidFill>
                <a:latin typeface="Arial"/>
                <a:cs typeface="Arial"/>
              </a:rPr>
              <a:t>       erreichen?</a:t>
            </a:r>
          </a:p>
          <a:p>
            <a:pPr marL="171450" indent="-171450" fontAlgn="base">
              <a:lnSpc>
                <a:spcPct val="150000"/>
              </a:lnSpc>
            </a:pPr>
            <a:r>
              <a:rPr lang="de-DE" sz="1000" b="0" i="0" dirty="0">
                <a:solidFill>
                  <a:srgbClr val="000000"/>
                </a:solidFill>
                <a:effectLst/>
                <a:latin typeface="Arial"/>
                <a:cs typeface="Arial"/>
              </a:rPr>
              <a:t>	4.</a:t>
            </a:r>
            <a:r>
              <a:rPr lang="de-DE" sz="1000" dirty="0">
                <a:solidFill>
                  <a:srgbClr val="000000"/>
                </a:solidFill>
                <a:latin typeface="Arial"/>
                <a:cs typeface="Arial"/>
              </a:rPr>
              <a:t>3. Verfügt ihr über die notwendige Kommunikationsinfrastruktur (Ausstattung, Accounts, Software, etc.)? Was fehlt Euch? </a:t>
            </a:r>
          </a:p>
          <a:p>
            <a:pPr marL="171450" indent="-171450" fontAlgn="base">
              <a:lnSpc>
                <a:spcPct val="150000"/>
              </a:lnSpc>
            </a:pPr>
            <a:r>
              <a:rPr lang="de-DE" sz="1000" dirty="0">
                <a:solidFill>
                  <a:srgbClr val="000000"/>
                </a:solidFill>
                <a:latin typeface="Arial"/>
                <a:cs typeface="Arial"/>
              </a:rPr>
              <a:t>	4.4. Wer übernimmt welche Rolle in der Kommunikation? Habt ihr eine hauptverantwortliche Person oder teilt ihr Euch </a:t>
            </a:r>
            <a:br>
              <a:rPr lang="de-DE" sz="1000" dirty="0">
                <a:solidFill>
                  <a:srgbClr val="000000"/>
                </a:solidFill>
                <a:latin typeface="Arial"/>
                <a:cs typeface="Arial"/>
              </a:rPr>
            </a:br>
            <a:r>
              <a:rPr lang="de-DE" sz="1000" dirty="0">
                <a:solidFill>
                  <a:srgbClr val="000000"/>
                </a:solidFill>
                <a:latin typeface="Arial"/>
                <a:cs typeface="Arial"/>
              </a:rPr>
              <a:t>       z. B. nach Kanälen (wie Webseite, Presse, </a:t>
            </a:r>
            <a:r>
              <a:rPr lang="de-DE" sz="1000" dirty="0" err="1">
                <a:solidFill>
                  <a:srgbClr val="000000"/>
                </a:solidFill>
                <a:latin typeface="Arial"/>
                <a:cs typeface="Arial"/>
              </a:rPr>
              <a:t>Social</a:t>
            </a:r>
            <a:r>
              <a:rPr lang="de-DE" sz="1000" dirty="0">
                <a:solidFill>
                  <a:srgbClr val="000000"/>
                </a:solidFill>
                <a:latin typeface="Arial"/>
                <a:cs typeface="Arial"/>
              </a:rPr>
              <a:t> Media) auf?  </a:t>
            </a:r>
          </a:p>
          <a:p>
            <a:pPr marL="171450" indent="-171450" fontAlgn="base">
              <a:lnSpc>
                <a:spcPct val="150000"/>
              </a:lnSpc>
            </a:pPr>
            <a:r>
              <a:rPr lang="de-DE" sz="1000" dirty="0">
                <a:solidFill>
                  <a:srgbClr val="000000"/>
                </a:solidFill>
                <a:latin typeface="Arial"/>
                <a:cs typeface="Arial"/>
              </a:rPr>
              <a:t>	4.5. Wieviel zeitliche Kapazitäten habt Ihr, um Euch um die Kommunikation zu kümmern? Passen Eure Kapazitäten und die</a:t>
            </a:r>
            <a:br>
              <a:rPr lang="de-DE" sz="1000" dirty="0">
                <a:solidFill>
                  <a:srgbClr val="000000"/>
                </a:solidFill>
                <a:latin typeface="Arial"/>
                <a:cs typeface="Arial"/>
              </a:rPr>
            </a:br>
            <a:r>
              <a:rPr lang="de-DE" sz="1000" dirty="0">
                <a:solidFill>
                  <a:srgbClr val="000000"/>
                </a:solidFill>
                <a:latin typeface="Arial"/>
                <a:cs typeface="Arial"/>
              </a:rPr>
              <a:t>       geplanten Ziele &amp; Maßnahmen zusammen? </a:t>
            </a:r>
            <a:br>
              <a:rPr lang="de-DE" sz="1000" b="0" i="0" dirty="0">
                <a:effectLst/>
                <a:latin typeface="Arial" panose="020B0604020202020204" pitchFamily="34" charset="0"/>
              </a:rPr>
            </a:br>
            <a:endParaRPr lang="de-DE" sz="1000" dirty="0"/>
          </a:p>
        </p:txBody>
      </p:sp>
      <p:sp>
        <p:nvSpPr>
          <p:cNvPr id="5" name="Foliennummernplatzhalter 4">
            <a:extLst>
              <a:ext uri="{FF2B5EF4-FFF2-40B4-BE49-F238E27FC236}">
                <a16:creationId xmlns:a16="http://schemas.microsoft.com/office/drawing/2014/main" id="{6724D0E1-6C51-2F13-94A5-5ECB9E6D9D85}"/>
              </a:ext>
            </a:extLst>
          </p:cNvPr>
          <p:cNvSpPr>
            <a:spLocks noGrp="1"/>
          </p:cNvSpPr>
          <p:nvPr>
            <p:ph type="sldNum" sz="quarter" idx="12"/>
          </p:nvPr>
        </p:nvSpPr>
        <p:spPr/>
        <p:txBody>
          <a:bodyPr/>
          <a:lstStyle/>
          <a:p>
            <a:fld id="{EADB90F9-9C8B-4738-A50E-8F04301A8C13}" type="slidenum">
              <a:rPr lang="de-DE" smtClean="0"/>
              <a:t>41</a:t>
            </a:fld>
            <a:endParaRPr lang="de-DE"/>
          </a:p>
        </p:txBody>
      </p:sp>
      <p:sp>
        <p:nvSpPr>
          <p:cNvPr id="4" name="Fußzeilenplatzhalter 3">
            <a:extLst>
              <a:ext uri="{FF2B5EF4-FFF2-40B4-BE49-F238E27FC236}">
                <a16:creationId xmlns:a16="http://schemas.microsoft.com/office/drawing/2014/main" id="{E4864ACD-674A-D55C-214D-AB27123690D1}"/>
              </a:ext>
            </a:extLst>
          </p:cNvPr>
          <p:cNvSpPr>
            <a:spLocks noGrp="1"/>
          </p:cNvSpPr>
          <p:nvPr>
            <p:ph type="ftr" sz="quarter" idx="11"/>
          </p:nvPr>
        </p:nvSpPr>
        <p:spPr/>
        <p:txBody>
          <a:bodyPr/>
          <a:lstStyle/>
          <a:p>
            <a:r>
              <a:rPr lang="de-DE"/>
              <a:t>Methodensammlung Projektplanung</a:t>
            </a:r>
          </a:p>
        </p:txBody>
      </p:sp>
      <p:sp>
        <p:nvSpPr>
          <p:cNvPr id="9" name="Titel 1">
            <a:extLst>
              <a:ext uri="{FF2B5EF4-FFF2-40B4-BE49-F238E27FC236}">
                <a16:creationId xmlns:a16="http://schemas.microsoft.com/office/drawing/2014/main" id="{91A70623-62DA-EB13-45D7-1D23B93AEDE3}"/>
              </a:ext>
            </a:extLst>
          </p:cNvPr>
          <p:cNvSpPr>
            <a:spLocks noGrp="1"/>
          </p:cNvSpPr>
          <p:nvPr>
            <p:ph type="title"/>
          </p:nvPr>
        </p:nvSpPr>
        <p:spPr>
          <a:xfrm>
            <a:off x="431992" y="616083"/>
            <a:ext cx="7370565" cy="263681"/>
          </a:xfrm>
        </p:spPr>
        <p:txBody>
          <a:bodyPr/>
          <a:lstStyle/>
          <a:p>
            <a:r>
              <a:rPr lang="de-DE" sz="1800" dirty="0">
                <a:latin typeface="Georgia"/>
              </a:rPr>
              <a:t>Kommunikationsplan – Anleitung (3/3)</a:t>
            </a:r>
            <a:endParaRPr lang="de-DE" sz="1800" dirty="0"/>
          </a:p>
        </p:txBody>
      </p:sp>
      <p:sp>
        <p:nvSpPr>
          <p:cNvPr id="7" name="Textfeld 6">
            <a:extLst>
              <a:ext uri="{FF2B5EF4-FFF2-40B4-BE49-F238E27FC236}">
                <a16:creationId xmlns:a16="http://schemas.microsoft.com/office/drawing/2014/main" id="{91158CD2-3834-A91A-AA4B-22BE51FF9AA9}"/>
              </a:ext>
            </a:extLst>
          </p:cNvPr>
          <p:cNvSpPr txBox="1"/>
          <p:nvPr/>
        </p:nvSpPr>
        <p:spPr>
          <a:xfrm>
            <a:off x="359408" y="4417801"/>
            <a:ext cx="2345267" cy="246221"/>
          </a:xfrm>
          <a:prstGeom prst="rect">
            <a:avLst/>
          </a:prstGeom>
          <a:noFill/>
        </p:spPr>
        <p:txBody>
          <a:bodyPr wrap="square" lIns="91440" tIns="45720" rIns="91440" bIns="45720" rtlCol="0" anchor="t">
            <a:spAutoFit/>
          </a:bodyPr>
          <a:lstStyle/>
          <a:p>
            <a:r>
              <a:rPr lang="de-DE" sz="1000" b="1">
                <a:solidFill>
                  <a:schemeClr val="tx2"/>
                </a:solidFill>
                <a:latin typeface="Arial"/>
                <a:cs typeface="Arial"/>
              </a:rPr>
              <a:t>&gt;&gt; Hier geht es zur </a:t>
            </a:r>
            <a:r>
              <a:rPr lang="de-DE" sz="1000" b="1" dirty="0">
                <a:solidFill>
                  <a:schemeClr val="tx2"/>
                </a:solidFill>
                <a:latin typeface="Arial"/>
                <a:cs typeface="Arial"/>
                <a:hlinkClick r:id="rId2">
                  <a:extLst>
                    <a:ext uri="{A12FA001-AC4F-418D-AE19-62706E023703}">
                      <ahyp:hlinkClr xmlns:ahyp="http://schemas.microsoft.com/office/drawing/2018/hyperlinkcolor" val="tx"/>
                    </a:ext>
                  </a:extLst>
                </a:hlinkClick>
              </a:rPr>
              <a:t>Vorlage</a:t>
            </a:r>
            <a:endParaRPr lang="de-DE" sz="1000"/>
          </a:p>
        </p:txBody>
      </p:sp>
    </p:spTree>
    <p:extLst>
      <p:ext uri="{BB962C8B-B14F-4D97-AF65-F5344CB8AC3E}">
        <p14:creationId xmlns:p14="http://schemas.microsoft.com/office/powerpoint/2010/main" val="26023005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2000" dirty="0"/>
              <a:t>Pitch – Anleitung </a:t>
            </a:r>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a:xfrm>
            <a:off x="431993" y="1394937"/>
            <a:ext cx="4978207" cy="2461411"/>
          </a:xfrm>
        </p:spPr>
        <p:txBody>
          <a:bodyPr vert="horz" lIns="0" tIns="0" rIns="0" bIns="0" rtlCol="0" anchor="t">
            <a:noAutofit/>
          </a:bodyPr>
          <a:lstStyle/>
          <a:p>
            <a:r>
              <a:rPr lang="de-DE" sz="1000" b="1">
                <a:solidFill>
                  <a:schemeClr val="tx2"/>
                </a:solidFill>
                <a:ea typeface="+mn-lt"/>
                <a:cs typeface="+mn-lt"/>
              </a:rPr>
              <a:t>Wozu dient der Pitch? </a:t>
            </a:r>
            <a:endParaRPr lang="de-DE" sz="1000" i="0" u="none" strike="noStrike" baseline="0">
              <a:solidFill>
                <a:srgbClr val="000000"/>
              </a:solidFill>
            </a:endParaRPr>
          </a:p>
          <a:p>
            <a:r>
              <a:rPr lang="de-DE" sz="1000" b="0" i="0" u="none" strike="noStrike" baseline="0">
                <a:solidFill>
                  <a:srgbClr val="000000"/>
                </a:solidFill>
              </a:rPr>
              <a:t>Es bietet sich an, </a:t>
            </a:r>
            <a:r>
              <a:rPr lang="de-DE" sz="1000" i="0" u="none" strike="noStrike" baseline="0">
                <a:solidFill>
                  <a:schemeClr val="tx1"/>
                </a:solidFill>
              </a:rPr>
              <a:t>Alleinstellungsmerkmale</a:t>
            </a:r>
            <a:r>
              <a:rPr lang="de-DE" sz="1000" b="0" i="0" u="none" strike="noStrike" baseline="0">
                <a:solidFill>
                  <a:srgbClr val="000000"/>
                </a:solidFill>
              </a:rPr>
              <a:t> Eures Projekts hervorzuheben. Nutzt dafür die Ergebnisse aus den anderen Methoden, die Ihr bereits erarbeitet habt. Bezieht Euch insbesondere auf den „roten Faden“ Eures Projekts, den Ihr im </a:t>
            </a:r>
            <a:r>
              <a:rPr lang="de-DE" sz="1000" b="0" i="0" u="none" strike="noStrike" baseline="0" err="1">
                <a:solidFill>
                  <a:srgbClr val="000000"/>
                </a:solidFill>
              </a:rPr>
              <a:t>Wirkungscanvas</a:t>
            </a:r>
            <a:r>
              <a:rPr lang="de-DE" sz="1000" b="0" i="0" u="none" strike="noStrike" baseline="0">
                <a:solidFill>
                  <a:srgbClr val="000000"/>
                </a:solidFill>
              </a:rPr>
              <a:t> erarbeitet habt. Mit einer schlüssigen &amp; knappen Geschichte Eures Projekts überzeugt ihr garantiert.</a:t>
            </a:r>
            <a:endParaRPr lang="de-DE" sz="1000" b="0" i="0" u="none" strike="noStrike" baseline="0"/>
          </a:p>
          <a:p>
            <a:endParaRPr lang="de-DE" sz="1000">
              <a:cs typeface="Arial"/>
            </a:endParaRPr>
          </a:p>
          <a:p>
            <a:endParaRPr lang="de-DE" sz="1000">
              <a:cs typeface="Arial"/>
            </a:endParaRPr>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42</a:t>
            </a:fld>
            <a:endParaRPr lang="de-DE"/>
          </a:p>
        </p:txBody>
      </p:sp>
      <p:graphicFrame>
        <p:nvGraphicFramePr>
          <p:cNvPr id="6" name="Tabelle 9">
            <a:extLst>
              <a:ext uri="{FF2B5EF4-FFF2-40B4-BE49-F238E27FC236}">
                <a16:creationId xmlns:a16="http://schemas.microsoft.com/office/drawing/2014/main" id="{70412752-DDDB-72C6-7B3E-C63CD88B7603}"/>
              </a:ext>
            </a:extLst>
          </p:cNvPr>
          <p:cNvGraphicFramePr>
            <a:graphicFrameLocks noGrp="1"/>
          </p:cNvGraphicFramePr>
          <p:nvPr>
            <p:extLst>
              <p:ext uri="{D42A27DB-BD31-4B8C-83A1-F6EECF244321}">
                <p14:modId xmlns:p14="http://schemas.microsoft.com/office/powerpoint/2010/main" val="3766669961"/>
              </p:ext>
            </p:extLst>
          </p:nvPr>
        </p:nvGraphicFramePr>
        <p:xfrm>
          <a:off x="5484522" y="1416248"/>
          <a:ext cx="2327566" cy="16521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Entscheidungs-träger überzeugen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a:solidFill>
                            <a:schemeClr val="tx1"/>
                          </a:solidFill>
                          <a:latin typeface="+mn-lt"/>
                          <a:ea typeface="+mn-ea"/>
                          <a:cs typeface="+mn-cs"/>
                        </a:rPr>
                        <a:t>Teilnehmende</a:t>
                      </a:r>
                    </a:p>
                    <a:p>
                      <a:r>
                        <a:rPr lang="de-DE" sz="1000" b="0" kern="1200">
                          <a:solidFill>
                            <a:schemeClr val="tx1"/>
                          </a:solidFill>
                          <a:latin typeface="+mn-lt"/>
                          <a:ea typeface="+mn-ea"/>
                          <a:cs typeface="+mn-cs"/>
                        </a:rPr>
                        <a:t>Projektteam, </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1 – 5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10 - 30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grpSp>
        <p:nvGrpSpPr>
          <p:cNvPr id="7" name="Gruppieren 6">
            <a:extLst>
              <a:ext uri="{FF2B5EF4-FFF2-40B4-BE49-F238E27FC236}">
                <a16:creationId xmlns:a16="http://schemas.microsoft.com/office/drawing/2014/main" id="{A5016C18-5726-A21F-60C4-5C8833377D70}"/>
              </a:ext>
            </a:extLst>
          </p:cNvPr>
          <p:cNvGrpSpPr/>
          <p:nvPr/>
        </p:nvGrpSpPr>
        <p:grpSpPr>
          <a:xfrm>
            <a:off x="229505" y="3692075"/>
            <a:ext cx="7573052" cy="962481"/>
            <a:chOff x="229505" y="3882057"/>
            <a:chExt cx="7573052" cy="962481"/>
          </a:xfrm>
        </p:grpSpPr>
        <p:sp>
          <p:nvSpPr>
            <p:cNvPr id="2" name="Inhaltsplatzhalter 2">
              <a:extLst>
                <a:ext uri="{FF2B5EF4-FFF2-40B4-BE49-F238E27FC236}">
                  <a16:creationId xmlns:a16="http://schemas.microsoft.com/office/drawing/2014/main" id="{5227DFF6-0884-BD57-7E5F-84F9238B4F54}"/>
                </a:ext>
              </a:extLst>
            </p:cNvPr>
            <p:cNvSpPr txBox="1">
              <a:spLocks/>
            </p:cNvSpPr>
            <p:nvPr/>
          </p:nvSpPr>
          <p:spPr>
            <a:xfrm>
              <a:off x="808265" y="3932988"/>
              <a:ext cx="6994292" cy="778582"/>
            </a:xfrm>
            <a:prstGeom prst="rect">
              <a:avLst/>
            </a:prstGeom>
            <a:solidFill>
              <a:schemeClr val="accent1"/>
            </a:solidFill>
          </p:spPr>
          <p:txBody>
            <a:bodyPr vert="horz" lIns="72000" tIns="36000" rIns="36000" bIns="36000" rtlCol="0" anchor="ctr">
              <a:noAutofit/>
            </a:bodyPr>
            <a:lstStyle>
              <a:lvl1pPr marL="0" indent="0" algn="l" defTabSz="685800" rtl="0" eaLnBrk="1" latinLnBrk="0" hangingPunct="1">
                <a:lnSpc>
                  <a:spcPts val="2400"/>
                </a:lnSpc>
                <a:spcBef>
                  <a:spcPts val="0"/>
                </a:spcBef>
                <a:buFont typeface="Arial" panose="020B0604020202020204" pitchFamily="34" charset="0"/>
                <a:buNone/>
                <a:tabLst>
                  <a:tab pos="360363" algn="l"/>
                </a:tabLst>
                <a:defRPr sz="1400" b="0" kern="1200">
                  <a:solidFill>
                    <a:schemeClr val="tx1"/>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9070">
                <a:lnSpc>
                  <a:spcPct val="150000"/>
                </a:lnSpc>
              </a:pPr>
              <a:r>
                <a:rPr lang="de-DE" sz="1000" i="1">
                  <a:ea typeface="+mn-lt"/>
                  <a:cs typeface="+mn-lt"/>
                </a:rPr>
                <a:t>Eine kurze und knappe Präsentation der zentralen Elemente Eures Projekts.</a:t>
              </a:r>
              <a:endParaRPr lang="de-DE"/>
            </a:p>
            <a:p>
              <a:pPr marL="179070">
                <a:lnSpc>
                  <a:spcPct val="150000"/>
                </a:lnSpc>
              </a:pPr>
              <a:r>
                <a:rPr lang="de-DE" sz="1000" i="1">
                  <a:ea typeface="+mn-lt"/>
                  <a:cs typeface="+mn-lt"/>
                </a:rPr>
                <a:t>Stellt Euch vor, Ihr habt eine Aufzugsfahrt (in einem Hochhaus) Zeit, um Euren Vorstand/Geldgeber/etc. von Eurem Projekt zu überzeugen.</a:t>
              </a:r>
            </a:p>
          </p:txBody>
        </p:sp>
        <p:pic>
          <p:nvPicPr>
            <p:cNvPr id="4" name="Grafik 3" descr="Ein Bild, das Text enthält.&#10;&#10;Automatisch generierte Beschreibung">
              <a:extLst>
                <a:ext uri="{FF2B5EF4-FFF2-40B4-BE49-F238E27FC236}">
                  <a16:creationId xmlns:a16="http://schemas.microsoft.com/office/drawing/2014/main" id="{50796D96-F995-0361-0359-AB883B121B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05" y="3882057"/>
              <a:ext cx="962481" cy="962481"/>
            </a:xfrm>
            <a:prstGeom prst="rect">
              <a:avLst/>
            </a:prstGeom>
          </p:spPr>
        </p:pic>
      </p:grpSp>
      <p:sp>
        <p:nvSpPr>
          <p:cNvPr id="8" name="Fußzeilenplatzhalter 7">
            <a:extLst>
              <a:ext uri="{FF2B5EF4-FFF2-40B4-BE49-F238E27FC236}">
                <a16:creationId xmlns:a16="http://schemas.microsoft.com/office/drawing/2014/main" id="{25A07DE9-83E3-3226-D3DE-B5681122C84D}"/>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814825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platzhalter 32"/>
          <p:cNvSpPr>
            <a:spLocks noGrp="1"/>
          </p:cNvSpPr>
          <p:nvPr>
            <p:ph type="body" sz="quarter" idx="17"/>
          </p:nvPr>
        </p:nvSpPr>
        <p:spPr>
          <a:xfrm>
            <a:off x="431991" y="1220320"/>
            <a:ext cx="4032000" cy="871200"/>
          </a:xfrm>
        </p:spPr>
        <p:txBody>
          <a:bodyPr/>
          <a:lstStyle/>
          <a:p>
            <a:r>
              <a:rPr lang="de-DE" dirty="0">
                <a:solidFill>
                  <a:schemeClr val="tx1"/>
                </a:solidFill>
              </a:rPr>
              <a:t>Welches Problem soll gelöst werden?</a:t>
            </a:r>
          </a:p>
          <a:p>
            <a:r>
              <a:rPr lang="de-DE" dirty="0">
                <a:solidFill>
                  <a:schemeClr val="tx1"/>
                </a:solidFill>
              </a:rPr>
              <a:t>Welcher Bedarf der Zielgruppe soll mit den</a:t>
            </a:r>
          </a:p>
          <a:p>
            <a:r>
              <a:rPr lang="de-DE" dirty="0">
                <a:solidFill>
                  <a:schemeClr val="tx1"/>
                </a:solidFill>
              </a:rPr>
              <a:t>Vorhaben adressiert werden?</a:t>
            </a:r>
          </a:p>
        </p:txBody>
      </p:sp>
      <p:sp>
        <p:nvSpPr>
          <p:cNvPr id="34" name="Textplatzhalter 33"/>
          <p:cNvSpPr>
            <a:spLocks noGrp="1"/>
          </p:cNvSpPr>
          <p:nvPr>
            <p:ph type="body" sz="quarter" idx="18"/>
          </p:nvPr>
        </p:nvSpPr>
        <p:spPr>
          <a:xfrm>
            <a:off x="4679993" y="1220321"/>
            <a:ext cx="4032000" cy="871200"/>
          </a:xfrm>
        </p:spPr>
        <p:txBody>
          <a:bodyPr/>
          <a:lstStyle/>
          <a:p>
            <a:r>
              <a:rPr lang="de-DE" dirty="0">
                <a:solidFill>
                  <a:schemeClr val="tx1"/>
                </a:solidFill>
              </a:rPr>
              <a:t>Wer ist die Zielgruppe?</a:t>
            </a:r>
          </a:p>
          <a:p>
            <a:r>
              <a:rPr lang="de-DE" dirty="0">
                <a:solidFill>
                  <a:schemeClr val="tx1"/>
                </a:solidFill>
              </a:rPr>
              <a:t>Wie erreicht man diese?</a:t>
            </a:r>
          </a:p>
        </p:txBody>
      </p:sp>
      <p:sp>
        <p:nvSpPr>
          <p:cNvPr id="35" name="Textplatzhalter 34"/>
          <p:cNvSpPr>
            <a:spLocks noGrp="1"/>
          </p:cNvSpPr>
          <p:nvPr>
            <p:ph type="body" sz="quarter" idx="19"/>
          </p:nvPr>
        </p:nvSpPr>
        <p:spPr>
          <a:xfrm>
            <a:off x="431991" y="2414775"/>
            <a:ext cx="4032000" cy="871200"/>
          </a:xfrm>
        </p:spPr>
        <p:txBody>
          <a:bodyPr/>
          <a:lstStyle/>
          <a:p>
            <a:r>
              <a:rPr lang="de-DE" dirty="0">
                <a:solidFill>
                  <a:schemeClr val="tx1"/>
                </a:solidFill>
              </a:rPr>
              <a:t>Was ist das Ziel des Projektes?</a:t>
            </a:r>
          </a:p>
          <a:p>
            <a:r>
              <a:rPr lang="de-DE" dirty="0">
                <a:solidFill>
                  <a:schemeClr val="tx1"/>
                </a:solidFill>
              </a:rPr>
              <a:t>Welche Maßnahmen sollen dafür</a:t>
            </a:r>
          </a:p>
          <a:p>
            <a:r>
              <a:rPr lang="de-DE" dirty="0">
                <a:solidFill>
                  <a:schemeClr val="tx1"/>
                </a:solidFill>
              </a:rPr>
              <a:t>umgesetzt werden?</a:t>
            </a:r>
          </a:p>
        </p:txBody>
      </p:sp>
      <p:sp>
        <p:nvSpPr>
          <p:cNvPr id="36" name="Textplatzhalter 35"/>
          <p:cNvSpPr>
            <a:spLocks noGrp="1"/>
          </p:cNvSpPr>
          <p:nvPr>
            <p:ph type="body" sz="quarter" idx="20"/>
          </p:nvPr>
        </p:nvSpPr>
        <p:spPr>
          <a:xfrm>
            <a:off x="431991" y="3643904"/>
            <a:ext cx="4032000" cy="871200"/>
          </a:xfrm>
        </p:spPr>
        <p:txBody>
          <a:bodyPr/>
          <a:lstStyle/>
          <a:p>
            <a:r>
              <a:rPr lang="de-DE" dirty="0">
                <a:solidFill>
                  <a:schemeClr val="tx1"/>
                </a:solidFill>
              </a:rPr>
              <a:t>Was macht das Vorhaben besonders?</a:t>
            </a:r>
          </a:p>
          <a:p>
            <a:r>
              <a:rPr lang="de-DE" dirty="0">
                <a:solidFill>
                  <a:schemeClr val="tx1"/>
                </a:solidFill>
              </a:rPr>
              <a:t>Wie hebt es sich von bestehenden</a:t>
            </a:r>
          </a:p>
          <a:p>
            <a:r>
              <a:rPr lang="de-DE" dirty="0">
                <a:solidFill>
                  <a:schemeClr val="tx1"/>
                </a:solidFill>
              </a:rPr>
              <a:t>Angeboten ab?</a:t>
            </a:r>
          </a:p>
        </p:txBody>
      </p:sp>
      <p:sp>
        <p:nvSpPr>
          <p:cNvPr id="37" name="Textplatzhalter 36"/>
          <p:cNvSpPr>
            <a:spLocks noGrp="1"/>
          </p:cNvSpPr>
          <p:nvPr>
            <p:ph type="body" sz="quarter" idx="21"/>
          </p:nvPr>
        </p:nvSpPr>
        <p:spPr>
          <a:xfrm>
            <a:off x="4679993" y="2414776"/>
            <a:ext cx="4032000" cy="2100328"/>
          </a:xfrm>
        </p:spPr>
        <p:txBody>
          <a:bodyPr/>
          <a:lstStyle/>
          <a:p>
            <a:r>
              <a:rPr lang="de-DE" dirty="0">
                <a:solidFill>
                  <a:schemeClr val="tx1"/>
                </a:solidFill>
              </a:rPr>
              <a:t>Welche Veränderung soll durch das Projekt bei</a:t>
            </a:r>
          </a:p>
          <a:p>
            <a:r>
              <a:rPr lang="de-DE" dirty="0">
                <a:solidFill>
                  <a:schemeClr val="tx1"/>
                </a:solidFill>
              </a:rPr>
              <a:t>der Zielgruppe erreicht werden?</a:t>
            </a:r>
          </a:p>
          <a:p>
            <a:r>
              <a:rPr lang="de-DE" dirty="0">
                <a:solidFill>
                  <a:schemeClr val="tx1"/>
                </a:solidFill>
              </a:rPr>
              <a:t>Welche Veränderung wird auf der</a:t>
            </a:r>
          </a:p>
          <a:p>
            <a:r>
              <a:rPr lang="de-DE" dirty="0">
                <a:solidFill>
                  <a:schemeClr val="tx1"/>
                </a:solidFill>
              </a:rPr>
              <a:t>gesellschaftlichen Ebene angestrebt?</a:t>
            </a:r>
          </a:p>
          <a:p>
            <a:r>
              <a:rPr lang="de-DE" dirty="0">
                <a:solidFill>
                  <a:schemeClr val="tx1"/>
                </a:solidFill>
              </a:rPr>
              <a:t>Wie wird diese Wirkung evaluiert?</a:t>
            </a:r>
          </a:p>
        </p:txBody>
      </p:sp>
      <p:sp>
        <p:nvSpPr>
          <p:cNvPr id="27" name="Titel 26"/>
          <p:cNvSpPr>
            <a:spLocks noGrp="1"/>
          </p:cNvSpPr>
          <p:nvPr>
            <p:ph type="title"/>
          </p:nvPr>
        </p:nvSpPr>
        <p:spPr/>
        <p:txBody>
          <a:bodyPr/>
          <a:lstStyle/>
          <a:p>
            <a:r>
              <a:rPr lang="de-DE" sz="2000" dirty="0" err="1"/>
              <a:t>Projektpitch</a:t>
            </a:r>
            <a:r>
              <a:rPr lang="de-DE" sz="2000" dirty="0"/>
              <a:t> – Vorlage 1 </a:t>
            </a:r>
          </a:p>
        </p:txBody>
      </p:sp>
      <p:sp>
        <p:nvSpPr>
          <p:cNvPr id="28" name="Inhaltsplatzhalter 27"/>
          <p:cNvSpPr>
            <a:spLocks noGrp="1"/>
          </p:cNvSpPr>
          <p:nvPr>
            <p:ph idx="1"/>
          </p:nvPr>
        </p:nvSpPr>
        <p:spPr/>
        <p:txBody>
          <a:bodyPr/>
          <a:lstStyle/>
          <a:p>
            <a:r>
              <a:rPr lang="de-DE"/>
              <a:t>Das Problem</a:t>
            </a:r>
          </a:p>
        </p:txBody>
      </p:sp>
      <p:sp>
        <p:nvSpPr>
          <p:cNvPr id="10" name="Foliennummernplatzhalter 9"/>
          <p:cNvSpPr>
            <a:spLocks noGrp="1"/>
          </p:cNvSpPr>
          <p:nvPr>
            <p:ph type="sldNum" sz="quarter" idx="12"/>
          </p:nvPr>
        </p:nvSpPr>
        <p:spPr/>
        <p:txBody>
          <a:bodyPr/>
          <a:lstStyle/>
          <a:p>
            <a:fld id="{EADB90F9-9C8B-4738-A50E-8F04301A8C13}" type="slidenum">
              <a:rPr lang="de-DE" smtClean="0"/>
              <a:pPr/>
              <a:t>43</a:t>
            </a:fld>
            <a:endParaRPr lang="de-DE"/>
          </a:p>
        </p:txBody>
      </p:sp>
      <p:sp>
        <p:nvSpPr>
          <p:cNvPr id="29" name="Inhaltsplatzhalter 28"/>
          <p:cNvSpPr>
            <a:spLocks noGrp="1"/>
          </p:cNvSpPr>
          <p:nvPr>
            <p:ph idx="13"/>
          </p:nvPr>
        </p:nvSpPr>
        <p:spPr/>
        <p:txBody>
          <a:bodyPr/>
          <a:lstStyle/>
          <a:p>
            <a:r>
              <a:rPr lang="de-DE"/>
              <a:t>Die Zielgruppe(n)</a:t>
            </a:r>
          </a:p>
        </p:txBody>
      </p:sp>
      <p:sp>
        <p:nvSpPr>
          <p:cNvPr id="30" name="Inhaltsplatzhalter 29"/>
          <p:cNvSpPr>
            <a:spLocks noGrp="1"/>
          </p:cNvSpPr>
          <p:nvPr>
            <p:ph idx="14"/>
          </p:nvPr>
        </p:nvSpPr>
        <p:spPr/>
        <p:txBody>
          <a:bodyPr/>
          <a:lstStyle/>
          <a:p>
            <a:r>
              <a:rPr lang="de-DE"/>
              <a:t>Die Lösung</a:t>
            </a:r>
          </a:p>
        </p:txBody>
      </p:sp>
      <p:sp>
        <p:nvSpPr>
          <p:cNvPr id="31" name="Inhaltsplatzhalter 30"/>
          <p:cNvSpPr>
            <a:spLocks noGrp="1"/>
          </p:cNvSpPr>
          <p:nvPr>
            <p:ph idx="15"/>
          </p:nvPr>
        </p:nvSpPr>
        <p:spPr/>
        <p:txBody>
          <a:bodyPr/>
          <a:lstStyle/>
          <a:p>
            <a:r>
              <a:rPr lang="de-DE"/>
              <a:t>Das Alleinstellungsmerkmal</a:t>
            </a:r>
          </a:p>
        </p:txBody>
      </p:sp>
      <p:sp>
        <p:nvSpPr>
          <p:cNvPr id="32" name="Inhaltsplatzhalter 31"/>
          <p:cNvSpPr>
            <a:spLocks noGrp="1"/>
          </p:cNvSpPr>
          <p:nvPr>
            <p:ph idx="16"/>
          </p:nvPr>
        </p:nvSpPr>
        <p:spPr/>
        <p:txBody>
          <a:bodyPr/>
          <a:lstStyle/>
          <a:p>
            <a:r>
              <a:rPr lang="de-DE"/>
              <a:t>Die Wirkung</a:t>
            </a:r>
          </a:p>
        </p:txBody>
      </p:sp>
      <p:pic>
        <p:nvPicPr>
          <p:cNvPr id="20" name="Grafik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48873" y="3791504"/>
            <a:ext cx="576000" cy="576000"/>
          </a:xfrm>
          <a:prstGeom prst="rect">
            <a:avLst/>
          </a:prstGeom>
        </p:spPr>
      </p:pic>
      <p:pic>
        <p:nvPicPr>
          <p:cNvPr id="21" name="Grafik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8873" y="2562375"/>
            <a:ext cx="576000" cy="576000"/>
          </a:xfrm>
          <a:prstGeom prst="rect">
            <a:avLst/>
          </a:prstGeom>
        </p:spPr>
      </p:pic>
      <p:pic>
        <p:nvPicPr>
          <p:cNvPr id="22" name="Grafik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48873" y="1367920"/>
            <a:ext cx="576000" cy="576000"/>
          </a:xfrm>
          <a:prstGeom prst="rect">
            <a:avLst/>
          </a:prstGeom>
        </p:spPr>
      </p:pic>
      <p:pic>
        <p:nvPicPr>
          <p:cNvPr id="23" name="Grafik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92337" y="3176940"/>
            <a:ext cx="576000" cy="576000"/>
          </a:xfrm>
          <a:prstGeom prst="rect">
            <a:avLst/>
          </a:prstGeom>
        </p:spPr>
      </p:pic>
      <p:pic>
        <p:nvPicPr>
          <p:cNvPr id="24" name="Grafik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92337" y="1367921"/>
            <a:ext cx="576000" cy="576000"/>
          </a:xfrm>
          <a:prstGeom prst="rect">
            <a:avLst/>
          </a:prstGeom>
        </p:spPr>
      </p:pic>
      <p:sp>
        <p:nvSpPr>
          <p:cNvPr id="2" name="Fußzeilenplatzhalter 1">
            <a:extLst>
              <a:ext uri="{FF2B5EF4-FFF2-40B4-BE49-F238E27FC236}">
                <a16:creationId xmlns:a16="http://schemas.microsoft.com/office/drawing/2014/main" id="{9F08C38C-289C-1C9D-C5F2-9B75A759C590}"/>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38022482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A986FE8F-C3A8-461F-A303-E2DE5F2DFD78}"/>
              </a:ext>
            </a:extLst>
          </p:cNvPr>
          <p:cNvSpPr>
            <a:spLocks noGrp="1"/>
          </p:cNvSpPr>
          <p:nvPr>
            <p:ph type="title"/>
          </p:nvPr>
        </p:nvSpPr>
        <p:spPr>
          <a:xfrm>
            <a:off x="431995" y="600918"/>
            <a:ext cx="2060912" cy="1675765"/>
          </a:xfrm>
        </p:spPr>
        <p:txBody>
          <a:bodyPr/>
          <a:lstStyle/>
          <a:p>
            <a:r>
              <a:rPr lang="de-DE" sz="3600">
                <a:solidFill>
                  <a:schemeClr val="accent5">
                    <a:lumMod val="10000"/>
                    <a:lumOff val="90000"/>
                  </a:schemeClr>
                </a:solidFill>
                <a:latin typeface="Georgia"/>
              </a:rPr>
              <a:t>1-6</a:t>
            </a:r>
            <a:r>
              <a:rPr lang="de-DE">
                <a:solidFill>
                  <a:schemeClr val="accent5">
                    <a:lumMod val="10000"/>
                    <a:lumOff val="90000"/>
                  </a:schemeClr>
                </a:solidFill>
                <a:latin typeface="Georgia"/>
              </a:rPr>
              <a:t> </a:t>
            </a:r>
            <a:br>
              <a:rPr lang="de-DE">
                <a:latin typeface="Georgia"/>
              </a:rPr>
            </a:br>
            <a:r>
              <a:rPr lang="de-DE">
                <a:solidFill>
                  <a:schemeClr val="accent5">
                    <a:lumMod val="10000"/>
                    <a:lumOff val="90000"/>
                  </a:schemeClr>
                </a:solidFill>
                <a:latin typeface="Georgia"/>
              </a:rPr>
              <a:t>Alle wichtigen </a:t>
            </a:r>
            <a:br>
              <a:rPr lang="de-DE">
                <a:latin typeface="Georgia"/>
              </a:rPr>
            </a:br>
            <a:r>
              <a:rPr lang="de-DE">
                <a:solidFill>
                  <a:schemeClr val="accent5">
                    <a:lumMod val="10000"/>
                    <a:lumOff val="90000"/>
                  </a:schemeClr>
                </a:solidFill>
                <a:latin typeface="Georgia"/>
              </a:rPr>
              <a:t>Infos auf </a:t>
            </a:r>
            <a:br>
              <a:rPr lang="de-DE">
                <a:latin typeface="Georgia"/>
              </a:rPr>
            </a:br>
            <a:r>
              <a:rPr lang="de-DE">
                <a:solidFill>
                  <a:schemeClr val="accent5">
                    <a:lumMod val="10000"/>
                    <a:lumOff val="90000"/>
                  </a:schemeClr>
                </a:solidFill>
                <a:latin typeface="Georgia"/>
              </a:rPr>
              <a:t>einen Blick</a:t>
            </a:r>
          </a:p>
        </p:txBody>
      </p:sp>
      <p:sp>
        <p:nvSpPr>
          <p:cNvPr id="5" name="Rechteck 4">
            <a:extLst>
              <a:ext uri="{FF2B5EF4-FFF2-40B4-BE49-F238E27FC236}">
                <a16:creationId xmlns:a16="http://schemas.microsoft.com/office/drawing/2014/main" id="{0F10B39C-139B-4C38-9AE9-2BB872111A22}"/>
              </a:ext>
            </a:extLst>
          </p:cNvPr>
          <p:cNvSpPr/>
          <p:nvPr/>
        </p:nvSpPr>
        <p:spPr>
          <a:xfrm>
            <a:off x="3276480" y="911956"/>
            <a:ext cx="2276265" cy="1013237"/>
          </a:xfrm>
          <a:prstGeom prst="rect">
            <a:avLst/>
          </a:prstGeom>
          <a:solidFill>
            <a:schemeClr val="bg1"/>
          </a:solidFill>
          <a:ln w="19050">
            <a:solidFill>
              <a:schemeClr val="bg1"/>
            </a:solidFill>
          </a:ln>
        </p:spPr>
        <p:style>
          <a:lnRef idx="2">
            <a:schemeClr val="accent1"/>
          </a:lnRef>
          <a:fillRef idx="1">
            <a:schemeClr val="lt1"/>
          </a:fillRef>
          <a:effectRef idx="0">
            <a:schemeClr val="accent1"/>
          </a:effectRef>
          <a:fontRef idx="minor">
            <a:schemeClr val="dk1"/>
          </a:fontRef>
        </p:style>
        <p:txBody>
          <a:bodyPr rtlCol="0" anchor="t"/>
          <a:lstStyle/>
          <a:p>
            <a:pPr>
              <a:spcBef>
                <a:spcPts val="300"/>
              </a:spcBef>
            </a:pPr>
            <a:r>
              <a:rPr lang="de-DE" sz="1200" b="1" dirty="0">
                <a:solidFill>
                  <a:schemeClr val="tx1"/>
                </a:solidFill>
                <a:latin typeface="Arial"/>
                <a:ea typeface="+mn-lt"/>
                <a:cs typeface="+mn-lt"/>
              </a:rPr>
              <a:t>Zielgruppe</a:t>
            </a:r>
            <a:r>
              <a:rPr lang="de-DE" sz="1200" b="1">
                <a:solidFill>
                  <a:schemeClr val="accent5"/>
                </a:solidFill>
              </a:rPr>
              <a:t> </a:t>
            </a:r>
            <a:endParaRPr lang="de-DE" sz="1100">
              <a:solidFill>
                <a:schemeClr val="accent5"/>
              </a:solidFill>
              <a:cs typeface="Arial"/>
            </a:endParaRPr>
          </a:p>
          <a:p>
            <a:pPr>
              <a:spcBef>
                <a:spcPts val="225"/>
              </a:spcBef>
            </a:pPr>
            <a:r>
              <a:rPr lang="de-DE" sz="1100" dirty="0">
                <a:solidFill>
                  <a:schemeClr val="tx1"/>
                </a:solidFill>
                <a:cs typeface="Arial"/>
              </a:rPr>
              <a:t>+ …</a:t>
            </a:r>
          </a:p>
          <a:p>
            <a:pPr>
              <a:spcAft>
                <a:spcPts val="225"/>
              </a:spcAft>
            </a:pPr>
            <a:r>
              <a:rPr lang="de-DE" sz="1100" dirty="0">
                <a:solidFill>
                  <a:schemeClr val="tx1"/>
                </a:solidFill>
                <a:cs typeface="Arial"/>
              </a:rPr>
              <a:t>+ …</a:t>
            </a:r>
          </a:p>
        </p:txBody>
      </p:sp>
      <p:sp>
        <p:nvSpPr>
          <p:cNvPr id="10" name="Rechteck 9">
            <a:extLst>
              <a:ext uri="{FF2B5EF4-FFF2-40B4-BE49-F238E27FC236}">
                <a16:creationId xmlns:a16="http://schemas.microsoft.com/office/drawing/2014/main" id="{15A3D5F2-0BC7-4EFE-9A41-06577E2FB96B}"/>
              </a:ext>
            </a:extLst>
          </p:cNvPr>
          <p:cNvSpPr/>
          <p:nvPr/>
        </p:nvSpPr>
        <p:spPr>
          <a:xfrm>
            <a:off x="3274826" y="4112773"/>
            <a:ext cx="2344541" cy="806993"/>
          </a:xfrm>
          <a:prstGeom prst="rect">
            <a:avLst/>
          </a:prstGeom>
          <a:ln w="19050">
            <a:solidFill>
              <a:schemeClr val="bg1"/>
            </a:solidFill>
          </a:ln>
        </p:spPr>
        <p:style>
          <a:lnRef idx="2">
            <a:schemeClr val="accent1"/>
          </a:lnRef>
          <a:fillRef idx="1">
            <a:schemeClr val="lt1"/>
          </a:fillRef>
          <a:effectRef idx="0">
            <a:schemeClr val="accent1"/>
          </a:effectRef>
          <a:fontRef idx="minor">
            <a:schemeClr val="dk1"/>
          </a:fontRef>
        </p:style>
        <p:txBody>
          <a:bodyPr rtlCol="0" anchor="t"/>
          <a:lstStyle/>
          <a:p>
            <a:pPr>
              <a:spcBef>
                <a:spcPts val="300"/>
              </a:spcBef>
            </a:pPr>
            <a:r>
              <a:rPr lang="de-DE" sz="1200" b="1" dirty="0">
                <a:solidFill>
                  <a:schemeClr val="tx1"/>
                </a:solidFill>
                <a:latin typeface="Arial"/>
                <a:ea typeface="+mn-lt"/>
                <a:cs typeface="+mn-lt"/>
              </a:rPr>
              <a:t>Skalierungspotenzial</a:t>
            </a:r>
            <a:r>
              <a:rPr lang="de-DE" sz="1200" dirty="0">
                <a:solidFill>
                  <a:schemeClr val="tx1"/>
                </a:solidFill>
                <a:cs typeface="Arial"/>
              </a:rPr>
              <a:t> </a:t>
            </a:r>
            <a:endParaRPr lang="de-DE" sz="1200" dirty="0">
              <a:solidFill>
                <a:schemeClr val="tx1"/>
              </a:solidFill>
            </a:endParaRPr>
          </a:p>
          <a:p>
            <a:pPr>
              <a:spcBef>
                <a:spcPts val="300"/>
              </a:spcBef>
              <a:spcAft>
                <a:spcPts val="225"/>
              </a:spcAft>
            </a:pPr>
            <a:r>
              <a:rPr lang="de-DE" sz="1100" dirty="0">
                <a:solidFill>
                  <a:schemeClr val="tx1"/>
                </a:solidFill>
                <a:cs typeface="Arial"/>
              </a:rPr>
              <a:t>…</a:t>
            </a:r>
            <a:endParaRPr lang="de-DE" sz="1100" dirty="0">
              <a:solidFill>
                <a:schemeClr val="tx1"/>
              </a:solidFill>
            </a:endParaRPr>
          </a:p>
          <a:p>
            <a:pPr>
              <a:spcBef>
                <a:spcPts val="300"/>
              </a:spcBef>
              <a:spcAft>
                <a:spcPts val="450"/>
              </a:spcAft>
            </a:pPr>
            <a:endParaRPr lang="de-DE" sz="900" i="1">
              <a:solidFill>
                <a:schemeClr val="accent5"/>
              </a:solidFill>
              <a:cs typeface="Arial"/>
            </a:endParaRPr>
          </a:p>
          <a:p>
            <a:pPr>
              <a:spcBef>
                <a:spcPts val="300"/>
              </a:spcBef>
              <a:spcAft>
                <a:spcPts val="450"/>
              </a:spcAft>
            </a:pPr>
            <a:endParaRPr lang="de-DE" sz="900" b="1" i="1">
              <a:solidFill>
                <a:schemeClr val="accent5"/>
              </a:solidFill>
              <a:cs typeface="Arial"/>
            </a:endParaRPr>
          </a:p>
        </p:txBody>
      </p:sp>
      <p:sp>
        <p:nvSpPr>
          <p:cNvPr id="4" name="Textfeld 3">
            <a:extLst>
              <a:ext uri="{FF2B5EF4-FFF2-40B4-BE49-F238E27FC236}">
                <a16:creationId xmlns:a16="http://schemas.microsoft.com/office/drawing/2014/main" id="{3783B371-69E8-4C3B-A0D2-3050362A7A99}"/>
              </a:ext>
            </a:extLst>
          </p:cNvPr>
          <p:cNvSpPr txBox="1"/>
          <p:nvPr/>
        </p:nvSpPr>
        <p:spPr>
          <a:xfrm>
            <a:off x="6272095" y="4112772"/>
            <a:ext cx="2339529" cy="684803"/>
          </a:xfrm>
          <a:prstGeom prst="rect">
            <a:avLst/>
          </a:prstGeom>
          <a:noFill/>
          <a:ln w="19050">
            <a:solidFill>
              <a:schemeClr val="bg1"/>
            </a:solidFill>
            <a:extLst>
              <a:ext uri="{C807C97D-BFC1-408E-A445-0C87EB9F89A2}">
                <ask:lineSketchStyleProps xmlns:ask="http://schemas.microsoft.com/office/drawing/2018/sketchyshapes" sd="1219033472">
                  <a:custGeom>
                    <a:avLst/>
                    <a:gdLst>
                      <a:gd name="connsiteX0" fmla="*/ 0 w 2377615"/>
                      <a:gd name="connsiteY0" fmla="*/ 0 h 1754326"/>
                      <a:gd name="connsiteX1" fmla="*/ 570628 w 2377615"/>
                      <a:gd name="connsiteY1" fmla="*/ 0 h 1754326"/>
                      <a:gd name="connsiteX2" fmla="*/ 1093703 w 2377615"/>
                      <a:gd name="connsiteY2" fmla="*/ 0 h 1754326"/>
                      <a:gd name="connsiteX3" fmla="*/ 1735659 w 2377615"/>
                      <a:gd name="connsiteY3" fmla="*/ 0 h 1754326"/>
                      <a:gd name="connsiteX4" fmla="*/ 2377615 w 2377615"/>
                      <a:gd name="connsiteY4" fmla="*/ 0 h 1754326"/>
                      <a:gd name="connsiteX5" fmla="*/ 2377615 w 2377615"/>
                      <a:gd name="connsiteY5" fmla="*/ 567232 h 1754326"/>
                      <a:gd name="connsiteX6" fmla="*/ 2377615 w 2377615"/>
                      <a:gd name="connsiteY6" fmla="*/ 1116921 h 1754326"/>
                      <a:gd name="connsiteX7" fmla="*/ 2377615 w 2377615"/>
                      <a:gd name="connsiteY7" fmla="*/ 1754326 h 1754326"/>
                      <a:gd name="connsiteX8" fmla="*/ 1783211 w 2377615"/>
                      <a:gd name="connsiteY8" fmla="*/ 1754326 h 1754326"/>
                      <a:gd name="connsiteX9" fmla="*/ 1260136 w 2377615"/>
                      <a:gd name="connsiteY9" fmla="*/ 1754326 h 1754326"/>
                      <a:gd name="connsiteX10" fmla="*/ 665732 w 2377615"/>
                      <a:gd name="connsiteY10" fmla="*/ 1754326 h 1754326"/>
                      <a:gd name="connsiteX11" fmla="*/ 0 w 2377615"/>
                      <a:gd name="connsiteY11" fmla="*/ 1754326 h 1754326"/>
                      <a:gd name="connsiteX12" fmla="*/ 0 w 2377615"/>
                      <a:gd name="connsiteY12" fmla="*/ 1187094 h 1754326"/>
                      <a:gd name="connsiteX13" fmla="*/ 0 w 2377615"/>
                      <a:gd name="connsiteY13" fmla="*/ 619862 h 1754326"/>
                      <a:gd name="connsiteX14" fmla="*/ 0 w 2377615"/>
                      <a:gd name="connsiteY14" fmla="*/ 0 h 1754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377615" h="1754326" extrusionOk="0">
                        <a:moveTo>
                          <a:pt x="0" y="0"/>
                        </a:moveTo>
                        <a:cubicBezTo>
                          <a:pt x="234423" y="1131"/>
                          <a:pt x="377928" y="15018"/>
                          <a:pt x="570628" y="0"/>
                        </a:cubicBezTo>
                        <a:cubicBezTo>
                          <a:pt x="763328" y="-15018"/>
                          <a:pt x="927079" y="-8882"/>
                          <a:pt x="1093703" y="0"/>
                        </a:cubicBezTo>
                        <a:cubicBezTo>
                          <a:pt x="1260327" y="8882"/>
                          <a:pt x="1442247" y="8213"/>
                          <a:pt x="1735659" y="0"/>
                        </a:cubicBezTo>
                        <a:cubicBezTo>
                          <a:pt x="2029071" y="-8213"/>
                          <a:pt x="2190177" y="1246"/>
                          <a:pt x="2377615" y="0"/>
                        </a:cubicBezTo>
                        <a:cubicBezTo>
                          <a:pt x="2353611" y="127025"/>
                          <a:pt x="2385626" y="324737"/>
                          <a:pt x="2377615" y="567232"/>
                        </a:cubicBezTo>
                        <a:cubicBezTo>
                          <a:pt x="2369604" y="809727"/>
                          <a:pt x="2368606" y="1001658"/>
                          <a:pt x="2377615" y="1116921"/>
                        </a:cubicBezTo>
                        <a:cubicBezTo>
                          <a:pt x="2386624" y="1232184"/>
                          <a:pt x="2382730" y="1444345"/>
                          <a:pt x="2377615" y="1754326"/>
                        </a:cubicBezTo>
                        <a:cubicBezTo>
                          <a:pt x="2092435" y="1773434"/>
                          <a:pt x="2075797" y="1728039"/>
                          <a:pt x="1783211" y="1754326"/>
                        </a:cubicBezTo>
                        <a:cubicBezTo>
                          <a:pt x="1490625" y="1780613"/>
                          <a:pt x="1375949" y="1774240"/>
                          <a:pt x="1260136" y="1754326"/>
                        </a:cubicBezTo>
                        <a:cubicBezTo>
                          <a:pt x="1144323" y="1734412"/>
                          <a:pt x="833042" y="1728201"/>
                          <a:pt x="665732" y="1754326"/>
                        </a:cubicBezTo>
                        <a:cubicBezTo>
                          <a:pt x="498422" y="1780451"/>
                          <a:pt x="263445" y="1750446"/>
                          <a:pt x="0" y="1754326"/>
                        </a:cubicBezTo>
                        <a:cubicBezTo>
                          <a:pt x="5924" y="1632951"/>
                          <a:pt x="27361" y="1330711"/>
                          <a:pt x="0" y="1187094"/>
                        </a:cubicBezTo>
                        <a:cubicBezTo>
                          <a:pt x="-27361" y="1043477"/>
                          <a:pt x="19803" y="861922"/>
                          <a:pt x="0" y="619862"/>
                        </a:cubicBezTo>
                        <a:cubicBezTo>
                          <a:pt x="-19803" y="377802"/>
                          <a:pt x="-17468" y="156342"/>
                          <a:pt x="0" y="0"/>
                        </a:cubicBezTo>
                        <a:close/>
                      </a:path>
                    </a:pathLst>
                  </a:custGeom>
                  <ask:type>
                    <ask:lineSketchNone/>
                  </ask:type>
                </ask:lineSketchStyleProps>
              </a:ext>
            </a:extLst>
          </a:ln>
        </p:spPr>
        <p:txBody>
          <a:bodyPr wrap="square" rtlCol="0" anchor="t">
            <a:spAutoFit/>
          </a:bodyPr>
          <a:lstStyle/>
          <a:p>
            <a:pPr>
              <a:spcBef>
                <a:spcPts val="300"/>
              </a:spcBef>
            </a:pPr>
            <a:r>
              <a:rPr lang="de-DE" sz="1200" b="1" dirty="0">
                <a:latin typeface="Arial"/>
                <a:ea typeface="+mn-lt"/>
                <a:cs typeface="+mn-lt"/>
              </a:rPr>
              <a:t>Finanzierungsbedarf</a:t>
            </a:r>
          </a:p>
          <a:p>
            <a:pPr>
              <a:spcBef>
                <a:spcPts val="300"/>
              </a:spcBef>
            </a:pPr>
            <a:r>
              <a:rPr lang="de-DE" sz="1100" dirty="0"/>
              <a:t>…</a:t>
            </a:r>
          </a:p>
          <a:p>
            <a:pPr>
              <a:spcBef>
                <a:spcPts val="300"/>
              </a:spcBef>
            </a:pPr>
            <a:endParaRPr lang="de-DE" sz="1050">
              <a:solidFill>
                <a:schemeClr val="accent5"/>
              </a:solidFill>
              <a:cs typeface="Arial"/>
            </a:endParaRPr>
          </a:p>
        </p:txBody>
      </p:sp>
      <p:sp>
        <p:nvSpPr>
          <p:cNvPr id="19" name="Rechteck 18">
            <a:extLst>
              <a:ext uri="{FF2B5EF4-FFF2-40B4-BE49-F238E27FC236}">
                <a16:creationId xmlns:a16="http://schemas.microsoft.com/office/drawing/2014/main" id="{77ADC026-13B5-4749-AE73-5966CBFAE083}"/>
              </a:ext>
            </a:extLst>
          </p:cNvPr>
          <p:cNvSpPr/>
          <p:nvPr/>
        </p:nvSpPr>
        <p:spPr>
          <a:xfrm>
            <a:off x="6167080" y="2600046"/>
            <a:ext cx="2549558" cy="760943"/>
          </a:xfrm>
          <a:prstGeom prst="rect">
            <a:avLst/>
          </a:prstGeom>
          <a:ln w="19050">
            <a:solidFill>
              <a:schemeClr val="bg1"/>
            </a:solidFill>
          </a:ln>
        </p:spPr>
        <p:style>
          <a:lnRef idx="2">
            <a:schemeClr val="accent1"/>
          </a:lnRef>
          <a:fillRef idx="1">
            <a:schemeClr val="lt1"/>
          </a:fillRef>
          <a:effectRef idx="0">
            <a:schemeClr val="accent1"/>
          </a:effectRef>
          <a:fontRef idx="minor">
            <a:schemeClr val="dk1"/>
          </a:fontRef>
        </p:style>
        <p:txBody>
          <a:bodyPr rtlCol="0" anchor="t"/>
          <a:lstStyle/>
          <a:p>
            <a:pPr>
              <a:spcBef>
                <a:spcPts val="300"/>
              </a:spcBef>
              <a:spcAft>
                <a:spcPts val="225"/>
              </a:spcAft>
            </a:pPr>
            <a:r>
              <a:rPr lang="de-DE" sz="1200" b="1" dirty="0">
                <a:solidFill>
                  <a:schemeClr val="tx1"/>
                </a:solidFill>
                <a:latin typeface="Arial"/>
                <a:ea typeface="+mn-lt"/>
                <a:cs typeface="+mn-lt"/>
              </a:rPr>
              <a:t>Wirkungsevaluation</a:t>
            </a:r>
          </a:p>
          <a:p>
            <a:pPr>
              <a:spcBef>
                <a:spcPts val="300"/>
              </a:spcBef>
              <a:spcAft>
                <a:spcPts val="1200"/>
              </a:spcAft>
            </a:pPr>
            <a:r>
              <a:rPr lang="de-DE" sz="1100" dirty="0">
                <a:solidFill>
                  <a:schemeClr val="tx1"/>
                </a:solidFill>
                <a:cs typeface="Arial"/>
              </a:rPr>
              <a:t>…</a:t>
            </a:r>
          </a:p>
          <a:p>
            <a:pPr>
              <a:spcBef>
                <a:spcPts val="300"/>
              </a:spcBef>
              <a:spcAft>
                <a:spcPts val="450"/>
              </a:spcAft>
            </a:pPr>
            <a:endParaRPr lang="de-DE" sz="900" i="1">
              <a:solidFill>
                <a:prstClr val="black"/>
              </a:solidFill>
              <a:cs typeface="Arial"/>
            </a:endParaRPr>
          </a:p>
          <a:p>
            <a:pPr>
              <a:spcBef>
                <a:spcPts val="300"/>
              </a:spcBef>
              <a:spcAft>
                <a:spcPts val="450"/>
              </a:spcAft>
            </a:pPr>
            <a:endParaRPr lang="de-DE" sz="900" b="1" i="1">
              <a:solidFill>
                <a:prstClr val="black"/>
              </a:solidFill>
              <a:cs typeface="Arial"/>
            </a:endParaRPr>
          </a:p>
        </p:txBody>
      </p:sp>
      <p:sp>
        <p:nvSpPr>
          <p:cNvPr id="22" name="Rechteck 21">
            <a:extLst>
              <a:ext uri="{FF2B5EF4-FFF2-40B4-BE49-F238E27FC236}">
                <a16:creationId xmlns:a16="http://schemas.microsoft.com/office/drawing/2014/main" id="{DCCA1C3A-BAA8-48B0-A113-FCBCCD6AA082}"/>
              </a:ext>
            </a:extLst>
          </p:cNvPr>
          <p:cNvSpPr/>
          <p:nvPr/>
        </p:nvSpPr>
        <p:spPr>
          <a:xfrm>
            <a:off x="3274826" y="2631826"/>
            <a:ext cx="2800365" cy="845051"/>
          </a:xfrm>
          <a:prstGeom prst="rect">
            <a:avLst/>
          </a:prstGeom>
          <a:noFill/>
          <a:ln w="19050">
            <a:solidFill>
              <a:schemeClr val="bg1"/>
            </a:solidFill>
          </a:ln>
        </p:spPr>
        <p:style>
          <a:lnRef idx="2">
            <a:schemeClr val="accent1"/>
          </a:lnRef>
          <a:fillRef idx="1">
            <a:schemeClr val="lt1"/>
          </a:fillRef>
          <a:effectRef idx="0">
            <a:schemeClr val="accent1"/>
          </a:effectRef>
          <a:fontRef idx="minor">
            <a:schemeClr val="dk1"/>
          </a:fontRef>
        </p:style>
        <p:txBody>
          <a:bodyPr rtlCol="0" anchor="ctr"/>
          <a:lstStyle/>
          <a:p>
            <a:pPr>
              <a:spcBef>
                <a:spcPts val="450"/>
              </a:spcBef>
            </a:pPr>
            <a:endParaRPr lang="de-DE" sz="900" b="1" i="1">
              <a:solidFill>
                <a:schemeClr val="accent5"/>
              </a:solidFill>
            </a:endParaRPr>
          </a:p>
          <a:p>
            <a:pPr>
              <a:spcBef>
                <a:spcPts val="450"/>
              </a:spcBef>
            </a:pPr>
            <a:endParaRPr lang="de-DE" sz="900" b="1" i="1">
              <a:solidFill>
                <a:schemeClr val="accent5"/>
              </a:solidFill>
            </a:endParaRPr>
          </a:p>
          <a:p>
            <a:pPr>
              <a:spcAft>
                <a:spcPts val="225"/>
              </a:spcAft>
            </a:pPr>
            <a:r>
              <a:rPr lang="de-DE" sz="1200" b="1" dirty="0">
                <a:solidFill>
                  <a:schemeClr val="tx1"/>
                </a:solidFill>
                <a:latin typeface="Arial"/>
                <a:ea typeface="+mn-lt"/>
                <a:cs typeface="+mn-lt"/>
              </a:rPr>
              <a:t>Wirkungsziele</a:t>
            </a:r>
          </a:p>
          <a:p>
            <a:pPr>
              <a:spcBef>
                <a:spcPts val="150"/>
              </a:spcBef>
              <a:spcAft>
                <a:spcPts val="225"/>
              </a:spcAft>
            </a:pPr>
            <a:r>
              <a:rPr lang="de-DE" sz="1100" dirty="0">
                <a:solidFill>
                  <a:schemeClr val="tx1"/>
                </a:solidFill>
              </a:rPr>
              <a:t>+ …</a:t>
            </a:r>
            <a:endParaRPr lang="de-DE" sz="1100" dirty="0">
              <a:solidFill>
                <a:schemeClr val="tx1"/>
              </a:solidFill>
              <a:cs typeface="Arial"/>
            </a:endParaRPr>
          </a:p>
          <a:p>
            <a:pPr>
              <a:spcBef>
                <a:spcPts val="150"/>
              </a:spcBef>
              <a:spcAft>
                <a:spcPts val="225"/>
              </a:spcAft>
            </a:pPr>
            <a:r>
              <a:rPr lang="de-DE" sz="1100" dirty="0">
                <a:solidFill>
                  <a:schemeClr val="tx1"/>
                </a:solidFill>
              </a:rPr>
              <a:t>+ …</a:t>
            </a:r>
            <a:endParaRPr lang="de-DE" sz="1100" dirty="0">
              <a:solidFill>
                <a:schemeClr val="tx1"/>
              </a:solidFill>
              <a:cs typeface="Arial"/>
            </a:endParaRPr>
          </a:p>
          <a:p>
            <a:pPr marL="88900" indent="-88900">
              <a:spcBef>
                <a:spcPts val="150"/>
              </a:spcBef>
              <a:spcAft>
                <a:spcPts val="1200"/>
              </a:spcAft>
            </a:pPr>
            <a:r>
              <a:rPr lang="de-DE" sz="1100" dirty="0">
                <a:solidFill>
                  <a:schemeClr val="tx1"/>
                </a:solidFill>
                <a:cs typeface="Arial"/>
              </a:rPr>
              <a:t>+ …</a:t>
            </a:r>
          </a:p>
          <a:p>
            <a:pPr>
              <a:spcAft>
                <a:spcPts val="450"/>
              </a:spcAft>
            </a:pPr>
            <a:endParaRPr lang="de-DE" sz="900" b="1" i="1">
              <a:solidFill>
                <a:schemeClr val="accent5"/>
              </a:solidFill>
              <a:cs typeface="Arial"/>
            </a:endParaRPr>
          </a:p>
        </p:txBody>
      </p:sp>
      <p:sp>
        <p:nvSpPr>
          <p:cNvPr id="9" name="Textfeld 8">
            <a:extLst>
              <a:ext uri="{FF2B5EF4-FFF2-40B4-BE49-F238E27FC236}">
                <a16:creationId xmlns:a16="http://schemas.microsoft.com/office/drawing/2014/main" id="{BA1F24DD-9D12-4781-9202-E36BE57EDE47}"/>
              </a:ext>
            </a:extLst>
          </p:cNvPr>
          <p:cNvSpPr txBox="1"/>
          <p:nvPr/>
        </p:nvSpPr>
        <p:spPr>
          <a:xfrm>
            <a:off x="3241020" y="369351"/>
            <a:ext cx="432640"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de-DE" sz="3600" b="1" dirty="0">
                <a:solidFill>
                  <a:schemeClr val="accent3"/>
                </a:solidFill>
                <a:latin typeface="Georgia"/>
              </a:rPr>
              <a:t>1</a:t>
            </a:r>
            <a:endParaRPr lang="de-DE" sz="3600" dirty="0">
              <a:solidFill>
                <a:schemeClr val="accent3"/>
              </a:solidFill>
              <a:latin typeface="Georgia"/>
            </a:endParaRPr>
          </a:p>
        </p:txBody>
      </p:sp>
      <p:sp>
        <p:nvSpPr>
          <p:cNvPr id="24" name="Textfeld 23">
            <a:extLst>
              <a:ext uri="{FF2B5EF4-FFF2-40B4-BE49-F238E27FC236}">
                <a16:creationId xmlns:a16="http://schemas.microsoft.com/office/drawing/2014/main" id="{39B594CC-F883-4AE8-9060-589A326CC9AD}"/>
              </a:ext>
            </a:extLst>
          </p:cNvPr>
          <p:cNvSpPr txBox="1"/>
          <p:nvPr/>
        </p:nvSpPr>
        <p:spPr>
          <a:xfrm>
            <a:off x="6136305" y="369351"/>
            <a:ext cx="432640"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de-DE" sz="3600" b="1">
                <a:solidFill>
                  <a:schemeClr val="tx2"/>
                </a:solidFill>
                <a:latin typeface="Georgia"/>
              </a:rPr>
              <a:t>2</a:t>
            </a:r>
            <a:endParaRPr lang="de-DE" sz="3600">
              <a:solidFill>
                <a:schemeClr val="tx2"/>
              </a:solidFill>
              <a:latin typeface="Georgia"/>
            </a:endParaRPr>
          </a:p>
        </p:txBody>
      </p:sp>
      <p:sp>
        <p:nvSpPr>
          <p:cNvPr id="25" name="Rechteck 24">
            <a:extLst>
              <a:ext uri="{FF2B5EF4-FFF2-40B4-BE49-F238E27FC236}">
                <a16:creationId xmlns:a16="http://schemas.microsoft.com/office/drawing/2014/main" id="{8EC96405-5ADE-4B3A-BA3B-11B8C7C110EA}"/>
              </a:ext>
            </a:extLst>
          </p:cNvPr>
          <p:cNvSpPr/>
          <p:nvPr/>
        </p:nvSpPr>
        <p:spPr>
          <a:xfrm>
            <a:off x="6171766" y="911956"/>
            <a:ext cx="2710793" cy="1145485"/>
          </a:xfrm>
          <a:prstGeom prst="rect">
            <a:avLst/>
          </a:prstGeom>
          <a:solidFill>
            <a:schemeClr val="bg1"/>
          </a:solidFill>
          <a:ln w="19050">
            <a:solidFill>
              <a:schemeClr val="bg1"/>
            </a:solidFill>
          </a:ln>
        </p:spPr>
        <p:style>
          <a:lnRef idx="2">
            <a:schemeClr val="accent1"/>
          </a:lnRef>
          <a:fillRef idx="1">
            <a:schemeClr val="lt1"/>
          </a:fillRef>
          <a:effectRef idx="0">
            <a:schemeClr val="accent1"/>
          </a:effectRef>
          <a:fontRef idx="minor">
            <a:schemeClr val="dk1"/>
          </a:fontRef>
        </p:style>
        <p:txBody>
          <a:bodyPr rtlCol="0" anchor="t"/>
          <a:lstStyle/>
          <a:p>
            <a:pPr>
              <a:spcBef>
                <a:spcPts val="300"/>
              </a:spcBef>
            </a:pPr>
            <a:r>
              <a:rPr lang="de-DE" sz="1200" b="1" dirty="0">
                <a:solidFill>
                  <a:schemeClr val="tx1"/>
                </a:solidFill>
                <a:latin typeface="Arial"/>
                <a:ea typeface="+mn-lt"/>
                <a:cs typeface="+mn-lt"/>
              </a:rPr>
              <a:t>Größenordnung</a:t>
            </a:r>
            <a:r>
              <a:rPr lang="de-DE" sz="1200" b="1" dirty="0">
                <a:solidFill>
                  <a:schemeClr val="tx1"/>
                </a:solidFill>
              </a:rPr>
              <a:t> </a:t>
            </a:r>
            <a:endParaRPr lang="de-DE" sz="1200" dirty="0">
              <a:solidFill>
                <a:schemeClr val="tx1"/>
              </a:solidFill>
              <a:cs typeface="Arial"/>
            </a:endParaRPr>
          </a:p>
          <a:p>
            <a:pPr>
              <a:spcBef>
                <a:spcPts val="300"/>
              </a:spcBef>
            </a:pPr>
            <a:r>
              <a:rPr lang="de-DE" sz="1100" dirty="0">
                <a:solidFill>
                  <a:schemeClr val="tx1"/>
                </a:solidFill>
                <a:ea typeface="+mn-lt"/>
                <a:cs typeface="+mn-lt"/>
              </a:rPr>
              <a:t>+ …</a:t>
            </a:r>
            <a:endParaRPr lang="en-US" sz="900" dirty="0">
              <a:solidFill>
                <a:schemeClr val="tx1"/>
              </a:solidFill>
              <a:ea typeface="+mn-lt"/>
              <a:cs typeface="+mn-lt"/>
            </a:endParaRPr>
          </a:p>
          <a:p>
            <a:pPr>
              <a:spcBef>
                <a:spcPts val="300"/>
              </a:spcBef>
            </a:pPr>
            <a:r>
              <a:rPr lang="de-DE" sz="1100" dirty="0">
                <a:solidFill>
                  <a:schemeClr val="tx1"/>
                </a:solidFill>
                <a:ea typeface="+mn-lt"/>
                <a:cs typeface="+mn-lt"/>
              </a:rPr>
              <a:t>+ …</a:t>
            </a:r>
          </a:p>
          <a:p>
            <a:pPr>
              <a:spcBef>
                <a:spcPts val="300"/>
              </a:spcBef>
            </a:pPr>
            <a:r>
              <a:rPr lang="de-DE" sz="1100" dirty="0">
                <a:solidFill>
                  <a:schemeClr val="tx1"/>
                </a:solidFill>
                <a:ea typeface="+mn-lt"/>
                <a:cs typeface="+mn-lt"/>
              </a:rPr>
              <a:t>+ …</a:t>
            </a:r>
            <a:endParaRPr lang="de-DE" sz="1100" dirty="0">
              <a:solidFill>
                <a:schemeClr val="tx1"/>
              </a:solidFill>
            </a:endParaRPr>
          </a:p>
        </p:txBody>
      </p:sp>
      <p:sp>
        <p:nvSpPr>
          <p:cNvPr id="26" name="Textfeld 25">
            <a:extLst>
              <a:ext uri="{FF2B5EF4-FFF2-40B4-BE49-F238E27FC236}">
                <a16:creationId xmlns:a16="http://schemas.microsoft.com/office/drawing/2014/main" id="{07272BC7-5519-4C2F-A101-E1A3552C8308}"/>
              </a:ext>
            </a:extLst>
          </p:cNvPr>
          <p:cNvSpPr txBox="1"/>
          <p:nvPr/>
        </p:nvSpPr>
        <p:spPr>
          <a:xfrm>
            <a:off x="3241018" y="1946879"/>
            <a:ext cx="432640"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de-DE" sz="3600" b="1">
                <a:solidFill>
                  <a:schemeClr val="tx2"/>
                </a:solidFill>
                <a:latin typeface="Georgia"/>
              </a:rPr>
              <a:t>3</a:t>
            </a:r>
            <a:endParaRPr lang="de-DE" sz="3600">
              <a:solidFill>
                <a:schemeClr val="tx2"/>
              </a:solidFill>
              <a:latin typeface="Georgia"/>
            </a:endParaRPr>
          </a:p>
        </p:txBody>
      </p:sp>
      <p:sp>
        <p:nvSpPr>
          <p:cNvPr id="27" name="Textfeld 26">
            <a:extLst>
              <a:ext uri="{FF2B5EF4-FFF2-40B4-BE49-F238E27FC236}">
                <a16:creationId xmlns:a16="http://schemas.microsoft.com/office/drawing/2014/main" id="{45E4FDE9-CA9C-4674-9405-3B1ADD58335C}"/>
              </a:ext>
            </a:extLst>
          </p:cNvPr>
          <p:cNvSpPr txBox="1"/>
          <p:nvPr/>
        </p:nvSpPr>
        <p:spPr>
          <a:xfrm>
            <a:off x="6230766" y="1946878"/>
            <a:ext cx="432640"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de-DE" sz="3600" b="1">
                <a:solidFill>
                  <a:schemeClr val="tx2"/>
                </a:solidFill>
                <a:latin typeface="Georgia"/>
              </a:rPr>
              <a:t>4</a:t>
            </a:r>
          </a:p>
        </p:txBody>
      </p:sp>
      <p:sp>
        <p:nvSpPr>
          <p:cNvPr id="28" name="Textfeld 27">
            <a:extLst>
              <a:ext uri="{FF2B5EF4-FFF2-40B4-BE49-F238E27FC236}">
                <a16:creationId xmlns:a16="http://schemas.microsoft.com/office/drawing/2014/main" id="{04630430-6BDD-4863-9707-0708F98AA667}"/>
              </a:ext>
            </a:extLst>
          </p:cNvPr>
          <p:cNvSpPr txBox="1"/>
          <p:nvPr/>
        </p:nvSpPr>
        <p:spPr>
          <a:xfrm>
            <a:off x="3278802" y="3538576"/>
            <a:ext cx="432640"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de-DE" sz="3600" b="1">
                <a:solidFill>
                  <a:schemeClr val="tx2"/>
                </a:solidFill>
                <a:latin typeface="Georgia"/>
              </a:rPr>
              <a:t>5</a:t>
            </a:r>
          </a:p>
        </p:txBody>
      </p:sp>
      <p:sp>
        <p:nvSpPr>
          <p:cNvPr id="29" name="Textfeld 28">
            <a:extLst>
              <a:ext uri="{FF2B5EF4-FFF2-40B4-BE49-F238E27FC236}">
                <a16:creationId xmlns:a16="http://schemas.microsoft.com/office/drawing/2014/main" id="{7E59B145-765D-40B8-948E-B85DFC0CF826}"/>
              </a:ext>
            </a:extLst>
          </p:cNvPr>
          <p:cNvSpPr txBox="1"/>
          <p:nvPr/>
        </p:nvSpPr>
        <p:spPr>
          <a:xfrm>
            <a:off x="6273273" y="3633038"/>
            <a:ext cx="432640" cy="623248"/>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de-DE" sz="3600" b="1" dirty="0">
                <a:solidFill>
                  <a:schemeClr val="tx2"/>
                </a:solidFill>
                <a:latin typeface="Georgia"/>
              </a:rPr>
              <a:t>6</a:t>
            </a:r>
          </a:p>
        </p:txBody>
      </p:sp>
      <p:sp>
        <p:nvSpPr>
          <p:cNvPr id="15" name="Textfeld 14">
            <a:extLst>
              <a:ext uri="{FF2B5EF4-FFF2-40B4-BE49-F238E27FC236}">
                <a16:creationId xmlns:a16="http://schemas.microsoft.com/office/drawing/2014/main" id="{CB906200-82B9-4B60-A978-EFCBC3D33BD6}"/>
              </a:ext>
            </a:extLst>
          </p:cNvPr>
          <p:cNvSpPr txBox="1"/>
          <p:nvPr/>
        </p:nvSpPr>
        <p:spPr>
          <a:xfrm>
            <a:off x="8514062" y="4749333"/>
            <a:ext cx="315602" cy="230832"/>
          </a:xfrm>
          <a:prstGeom prst="rect">
            <a:avLst/>
          </a:prstGeom>
          <a:noFill/>
        </p:spPr>
        <p:txBody>
          <a:bodyPr wrap="square" rtlCol="0" anchor="t">
            <a:spAutoFit/>
          </a:bodyPr>
          <a:lstStyle/>
          <a:p>
            <a:r>
              <a:rPr lang="de-DE" sz="900" b="1">
                <a:solidFill>
                  <a:schemeClr val="bg1">
                    <a:lumMod val="65000"/>
                  </a:schemeClr>
                </a:solidFill>
              </a:rPr>
              <a:t>06</a:t>
            </a:r>
            <a:endParaRPr lang="de-DE" sz="900" b="1">
              <a:solidFill>
                <a:schemeClr val="bg1">
                  <a:lumMod val="65000"/>
                </a:schemeClr>
              </a:solidFill>
              <a:cs typeface="Arial"/>
            </a:endParaRPr>
          </a:p>
        </p:txBody>
      </p:sp>
      <p:sp>
        <p:nvSpPr>
          <p:cNvPr id="2" name="Foliennummernplatzhalter 1">
            <a:extLst>
              <a:ext uri="{FF2B5EF4-FFF2-40B4-BE49-F238E27FC236}">
                <a16:creationId xmlns:a16="http://schemas.microsoft.com/office/drawing/2014/main" id="{4C7D548A-8B04-EACE-FA94-7097CBE4740D}"/>
              </a:ext>
            </a:extLst>
          </p:cNvPr>
          <p:cNvSpPr>
            <a:spLocks noGrp="1"/>
          </p:cNvSpPr>
          <p:nvPr>
            <p:ph type="sldNum" sz="quarter" idx="11"/>
          </p:nvPr>
        </p:nvSpPr>
        <p:spPr/>
        <p:txBody>
          <a:bodyPr/>
          <a:lstStyle/>
          <a:p>
            <a:pPr>
              <a:defRPr/>
            </a:pPr>
            <a:fld id="{EADB90F9-9C8B-4738-A50E-8F04301A8C13}" type="slidenum">
              <a:rPr lang="de-DE" smtClean="0">
                <a:solidFill>
                  <a:prstClr val="black"/>
                </a:solidFill>
              </a:rPr>
              <a:pPr>
                <a:defRPr/>
              </a:pPr>
              <a:t>44</a:t>
            </a:fld>
            <a:endParaRPr lang="de-DE">
              <a:solidFill>
                <a:prstClr val="black"/>
              </a:solidFill>
            </a:endParaRPr>
          </a:p>
        </p:txBody>
      </p:sp>
    </p:spTree>
    <p:extLst>
      <p:ext uri="{BB962C8B-B14F-4D97-AF65-F5344CB8AC3E}">
        <p14:creationId xmlns:p14="http://schemas.microsoft.com/office/powerpoint/2010/main" val="28179262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BA53DB3F-10D5-53BE-E815-768BCBA9A09E}"/>
              </a:ext>
            </a:extLst>
          </p:cNvPr>
          <p:cNvSpPr>
            <a:spLocks noGrp="1"/>
          </p:cNvSpPr>
          <p:nvPr>
            <p:ph type="sldNum" sz="quarter" idx="12"/>
          </p:nvPr>
        </p:nvSpPr>
        <p:spPr/>
        <p:txBody>
          <a:bodyPr/>
          <a:lstStyle/>
          <a:p>
            <a:fld id="{EADB90F9-9C8B-4738-A50E-8F04301A8C13}" type="slidenum">
              <a:rPr lang="de-DE" smtClean="0"/>
              <a:t>45</a:t>
            </a:fld>
            <a:endParaRPr lang="de-DE"/>
          </a:p>
        </p:txBody>
      </p:sp>
      <p:sp>
        <p:nvSpPr>
          <p:cNvPr id="2" name="Title 11">
            <a:extLst>
              <a:ext uri="{FF2B5EF4-FFF2-40B4-BE49-F238E27FC236}">
                <a16:creationId xmlns:a16="http://schemas.microsoft.com/office/drawing/2014/main" id="{D6171E19-FFC4-35B3-DEBD-557DB3FE0E7B}"/>
              </a:ext>
            </a:extLst>
          </p:cNvPr>
          <p:cNvSpPr txBox="1">
            <a:spLocks/>
          </p:cNvSpPr>
          <p:nvPr/>
        </p:nvSpPr>
        <p:spPr>
          <a:xfrm>
            <a:off x="419688" y="592138"/>
            <a:ext cx="5412842" cy="4117975"/>
          </a:xfrm>
          <a:prstGeom prst="rect">
            <a:avLst/>
          </a:prstGeom>
        </p:spPr>
        <p:txBody>
          <a:bodyPr vert="horz" lIns="0" tIns="0" rIns="0" bIns="0" rtlCol="0" anchor="ctr" anchorCtr="0">
            <a:noAutofit/>
          </a:bodyPr>
          <a:lstStyle>
            <a:lvl1pPr algn="l" defTabSz="685800" rtl="0" eaLnBrk="1" latinLnBrk="0" hangingPunct="1">
              <a:lnSpc>
                <a:spcPts val="2400"/>
              </a:lnSpc>
              <a:spcBef>
                <a:spcPct val="0"/>
              </a:spcBef>
              <a:buNone/>
              <a:defRPr sz="1400" b="1" i="0" kern="1200">
                <a:solidFill>
                  <a:schemeClr val="tx2"/>
                </a:solidFill>
                <a:latin typeface="Georgia" panose="02040502050405020303" pitchFamily="18" charset="0"/>
                <a:ea typeface="+mj-ea"/>
                <a:cs typeface="+mj-cs"/>
              </a:defRPr>
            </a:lvl1pPr>
          </a:lstStyle>
          <a:p>
            <a:r>
              <a:rPr lang="de-DE" dirty="0"/>
              <a:t>Wir freuen uns immer über </a:t>
            </a:r>
            <a:br>
              <a:rPr lang="de-DE" dirty="0"/>
            </a:br>
            <a:r>
              <a:rPr lang="de-DE" dirty="0"/>
              <a:t>Fragen oder Feedback an</a:t>
            </a:r>
          </a:p>
          <a:p>
            <a:r>
              <a:rPr lang="de-DE" dirty="0">
                <a:hlinkClick r:id="rId2"/>
              </a:rPr>
              <a:t>impact@drk.de</a:t>
            </a:r>
            <a:r>
              <a:rPr lang="de-DE" dirty="0"/>
              <a:t> </a:t>
            </a:r>
            <a:br>
              <a:rPr lang="de-DE" dirty="0"/>
            </a:br>
            <a:endParaRPr lang="en-VN" dirty="0"/>
          </a:p>
        </p:txBody>
      </p:sp>
      <p:pic>
        <p:nvPicPr>
          <p:cNvPr id="12" name="Grafik 11">
            <a:extLst>
              <a:ext uri="{FF2B5EF4-FFF2-40B4-BE49-F238E27FC236}">
                <a16:creationId xmlns:a16="http://schemas.microsoft.com/office/drawing/2014/main" id="{26E11725-EDA8-6294-C745-EBB46BBE06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2732" y="2651125"/>
            <a:ext cx="1839595" cy="1799590"/>
          </a:xfrm>
          <a:prstGeom prst="rect">
            <a:avLst/>
          </a:prstGeom>
        </p:spPr>
      </p:pic>
      <p:sp>
        <p:nvSpPr>
          <p:cNvPr id="3" name="Fußzeilenplatzhalter 2">
            <a:extLst>
              <a:ext uri="{FF2B5EF4-FFF2-40B4-BE49-F238E27FC236}">
                <a16:creationId xmlns:a16="http://schemas.microsoft.com/office/drawing/2014/main" id="{F83B95E8-3326-63F3-BE2B-2D824F453032}"/>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43313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ADB90F9-9C8B-4738-A50E-8F04301A8C13}" type="slidenum">
              <a:rPr lang="de-DE" smtClean="0"/>
              <a:pPr/>
              <a:t>5</a:t>
            </a:fld>
            <a:endParaRPr lang="de-DE"/>
          </a:p>
        </p:txBody>
      </p:sp>
      <p:sp>
        <p:nvSpPr>
          <p:cNvPr id="10" name="Textfeld 9"/>
          <p:cNvSpPr txBox="1"/>
          <p:nvPr/>
        </p:nvSpPr>
        <p:spPr>
          <a:xfrm>
            <a:off x="4554655" y="1792026"/>
            <a:ext cx="1148400" cy="567403"/>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sp>
        <p:nvSpPr>
          <p:cNvPr id="11" name="Textfeld 10"/>
          <p:cNvSpPr txBox="1"/>
          <p:nvPr/>
        </p:nvSpPr>
        <p:spPr>
          <a:xfrm>
            <a:off x="2164739" y="1792024"/>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sp>
        <p:nvSpPr>
          <p:cNvPr id="12" name="Textfeld 11"/>
          <p:cNvSpPr txBox="1"/>
          <p:nvPr/>
        </p:nvSpPr>
        <p:spPr>
          <a:xfrm>
            <a:off x="6944572" y="1792023"/>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sp>
        <p:nvSpPr>
          <p:cNvPr id="13" name="Textfeld 12"/>
          <p:cNvSpPr txBox="1"/>
          <p:nvPr/>
        </p:nvSpPr>
        <p:spPr>
          <a:xfrm>
            <a:off x="4554655" y="3101059"/>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sp>
        <p:nvSpPr>
          <p:cNvPr id="14" name="Textfeld 13"/>
          <p:cNvSpPr txBox="1"/>
          <p:nvPr/>
        </p:nvSpPr>
        <p:spPr>
          <a:xfrm>
            <a:off x="2164739" y="3101058"/>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sp>
        <p:nvSpPr>
          <p:cNvPr id="15" name="Textfeld 14"/>
          <p:cNvSpPr txBox="1"/>
          <p:nvPr/>
        </p:nvSpPr>
        <p:spPr>
          <a:xfrm>
            <a:off x="6944572" y="3101057"/>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cxnSp>
        <p:nvCxnSpPr>
          <p:cNvPr id="17" name="Gewinkelte Verbindung 16"/>
          <p:cNvCxnSpPr>
            <a:stCxn id="9" idx="0"/>
            <a:endCxn id="10" idx="2"/>
          </p:cNvCxnSpPr>
          <p:nvPr/>
        </p:nvCxnSpPr>
        <p:spPr>
          <a:xfrm rot="16200000" flipV="1">
            <a:off x="5076886" y="2411399"/>
            <a:ext cx="103941" cy="1"/>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winkelte Verbindung 21"/>
          <p:cNvCxnSpPr>
            <a:stCxn id="9" idx="0"/>
            <a:endCxn id="12" idx="2"/>
          </p:cNvCxnSpPr>
          <p:nvPr/>
        </p:nvCxnSpPr>
        <p:spPr>
          <a:xfrm rot="5400000" flipH="1" flipV="1">
            <a:off x="6272541" y="1217139"/>
            <a:ext cx="102547" cy="2389916"/>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Gewinkelte Verbindung 24"/>
          <p:cNvCxnSpPr>
            <a:cxnSpLocks/>
            <a:stCxn id="9" idx="0"/>
            <a:endCxn id="11" idx="2"/>
          </p:cNvCxnSpPr>
          <p:nvPr/>
        </p:nvCxnSpPr>
        <p:spPr>
          <a:xfrm rot="16200000" flipV="1">
            <a:off x="3882625" y="1217138"/>
            <a:ext cx="102546" cy="2389917"/>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ewinkelte Verbindung 27"/>
          <p:cNvCxnSpPr>
            <a:stCxn id="13" idx="0"/>
            <a:endCxn id="9" idx="2"/>
          </p:cNvCxnSpPr>
          <p:nvPr/>
        </p:nvCxnSpPr>
        <p:spPr>
          <a:xfrm rot="5400000" flipH="1" flipV="1">
            <a:off x="5056100" y="3028304"/>
            <a:ext cx="145511" cy="1"/>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Gewinkelte Verbindung 30"/>
          <p:cNvCxnSpPr>
            <a:stCxn id="15" idx="0"/>
            <a:endCxn id="9" idx="2"/>
          </p:cNvCxnSpPr>
          <p:nvPr/>
        </p:nvCxnSpPr>
        <p:spPr>
          <a:xfrm rot="16200000" flipV="1">
            <a:off x="6251060" y="1833345"/>
            <a:ext cx="145509" cy="2389916"/>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Gewinkelte Verbindung 33"/>
          <p:cNvCxnSpPr>
            <a:stCxn id="14" idx="0"/>
            <a:endCxn id="9" idx="2"/>
          </p:cNvCxnSpPr>
          <p:nvPr/>
        </p:nvCxnSpPr>
        <p:spPr>
          <a:xfrm rot="5400000" flipH="1" flipV="1">
            <a:off x="3861142" y="1833345"/>
            <a:ext cx="145510" cy="2389917"/>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feld 38"/>
          <p:cNvSpPr txBox="1"/>
          <p:nvPr/>
        </p:nvSpPr>
        <p:spPr>
          <a:xfrm>
            <a:off x="1567260" y="1122852"/>
            <a:ext cx="1148400" cy="568800"/>
          </a:xfrm>
          <a:prstGeom prst="rect">
            <a:avLst/>
          </a:prstGeom>
          <a:noFill/>
        </p:spPr>
        <p:txBody>
          <a:bodyPr wrap="none" rtlCol="0">
            <a:noAutofit/>
          </a:bodyPr>
          <a:lstStyle/>
          <a:p>
            <a:pPr algn="ctr"/>
            <a:r>
              <a:rPr lang="de-DE" sz="1000" dirty="0"/>
              <a:t>Textfeld Ebene 2</a:t>
            </a:r>
          </a:p>
          <a:p>
            <a:pPr algn="ctr"/>
            <a:r>
              <a:rPr lang="de-DE" sz="1000" dirty="0"/>
              <a:t>…</a:t>
            </a:r>
          </a:p>
        </p:txBody>
      </p:sp>
      <p:sp>
        <p:nvSpPr>
          <p:cNvPr id="40" name="Textfeld 39"/>
          <p:cNvSpPr txBox="1"/>
          <p:nvPr/>
        </p:nvSpPr>
        <p:spPr>
          <a:xfrm>
            <a:off x="2762218" y="112285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1" name="Textfeld 40"/>
          <p:cNvSpPr txBox="1"/>
          <p:nvPr/>
        </p:nvSpPr>
        <p:spPr>
          <a:xfrm>
            <a:off x="3957176" y="112285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2" name="Textfeld 41"/>
          <p:cNvSpPr txBox="1"/>
          <p:nvPr/>
        </p:nvSpPr>
        <p:spPr>
          <a:xfrm>
            <a:off x="5152134" y="112285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3" name="Textfeld 42"/>
          <p:cNvSpPr txBox="1"/>
          <p:nvPr/>
        </p:nvSpPr>
        <p:spPr>
          <a:xfrm>
            <a:off x="6347092" y="112285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4" name="Textfeld 43"/>
          <p:cNvSpPr txBox="1"/>
          <p:nvPr/>
        </p:nvSpPr>
        <p:spPr>
          <a:xfrm>
            <a:off x="7542051" y="112285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6" name="Textfeld 45"/>
          <p:cNvSpPr txBox="1"/>
          <p:nvPr/>
        </p:nvSpPr>
        <p:spPr>
          <a:xfrm>
            <a:off x="1567260" y="3812332"/>
            <a:ext cx="1148400" cy="568800"/>
          </a:xfrm>
          <a:prstGeom prst="rect">
            <a:avLst/>
          </a:prstGeom>
          <a:noFill/>
        </p:spPr>
        <p:txBody>
          <a:bodyPr wrap="none" rtlCol="0">
            <a:noAutofit/>
          </a:bodyPr>
          <a:lstStyle/>
          <a:p>
            <a:pPr algn="ctr"/>
            <a:r>
              <a:rPr lang="de-DE" sz="1000" dirty="0"/>
              <a:t>Textfeld Ebene 2</a:t>
            </a:r>
          </a:p>
          <a:p>
            <a:pPr algn="ctr"/>
            <a:r>
              <a:rPr lang="de-DE" sz="1000" dirty="0"/>
              <a:t>…</a:t>
            </a:r>
          </a:p>
        </p:txBody>
      </p:sp>
      <p:sp>
        <p:nvSpPr>
          <p:cNvPr id="47" name="Textfeld 46"/>
          <p:cNvSpPr txBox="1"/>
          <p:nvPr/>
        </p:nvSpPr>
        <p:spPr>
          <a:xfrm>
            <a:off x="2762218"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8" name="Textfeld 47"/>
          <p:cNvSpPr txBox="1"/>
          <p:nvPr/>
        </p:nvSpPr>
        <p:spPr>
          <a:xfrm>
            <a:off x="3957176"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9" name="Textfeld 48"/>
          <p:cNvSpPr txBox="1"/>
          <p:nvPr/>
        </p:nvSpPr>
        <p:spPr>
          <a:xfrm>
            <a:off x="5152134"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50" name="Textfeld 49"/>
          <p:cNvSpPr txBox="1"/>
          <p:nvPr/>
        </p:nvSpPr>
        <p:spPr>
          <a:xfrm>
            <a:off x="6347092"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51" name="Textfeld 50"/>
          <p:cNvSpPr txBox="1"/>
          <p:nvPr/>
        </p:nvSpPr>
        <p:spPr>
          <a:xfrm>
            <a:off x="7542051"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cxnSp>
        <p:nvCxnSpPr>
          <p:cNvPr id="52" name="Gewinkelte Verbindung 51"/>
          <p:cNvCxnSpPr>
            <a:stCxn id="11" idx="0"/>
            <a:endCxn id="39" idx="2"/>
          </p:cNvCxnSpPr>
          <p:nvPr/>
        </p:nvCxnSpPr>
        <p:spPr>
          <a:xfrm rot="16200000" flipV="1">
            <a:off x="2390014" y="1443098"/>
            <a:ext cx="100372"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Gewinkelte Verbindung 54"/>
          <p:cNvCxnSpPr>
            <a:stCxn id="11" idx="0"/>
            <a:endCxn id="40" idx="2"/>
          </p:cNvCxnSpPr>
          <p:nvPr/>
        </p:nvCxnSpPr>
        <p:spPr>
          <a:xfrm rot="5400000" flipH="1" flipV="1">
            <a:off x="2987492" y="1443099"/>
            <a:ext cx="100372"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Gewinkelte Verbindung 63"/>
          <p:cNvCxnSpPr>
            <a:stCxn id="10" idx="0"/>
            <a:endCxn id="42" idx="2"/>
          </p:cNvCxnSpPr>
          <p:nvPr/>
        </p:nvCxnSpPr>
        <p:spPr>
          <a:xfrm rot="5400000" flipH="1" flipV="1">
            <a:off x="5377407" y="1443100"/>
            <a:ext cx="1003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Gewinkelte Verbindung 66"/>
          <p:cNvCxnSpPr>
            <a:stCxn id="12" idx="0"/>
            <a:endCxn id="44" idx="2"/>
          </p:cNvCxnSpPr>
          <p:nvPr/>
        </p:nvCxnSpPr>
        <p:spPr>
          <a:xfrm rot="5400000" flipH="1" flipV="1">
            <a:off x="7767326" y="1443099"/>
            <a:ext cx="100371"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Gewinkelte Verbindung 69"/>
          <p:cNvCxnSpPr>
            <a:stCxn id="12" idx="0"/>
            <a:endCxn id="43" idx="2"/>
          </p:cNvCxnSpPr>
          <p:nvPr/>
        </p:nvCxnSpPr>
        <p:spPr>
          <a:xfrm rot="16200000" flipV="1">
            <a:off x="7169847" y="1443098"/>
            <a:ext cx="100371" cy="597480"/>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Gewinkelte Verbindung 72"/>
          <p:cNvCxnSpPr>
            <a:stCxn id="10" idx="0"/>
            <a:endCxn id="41" idx="2"/>
          </p:cNvCxnSpPr>
          <p:nvPr/>
        </p:nvCxnSpPr>
        <p:spPr>
          <a:xfrm rot="16200000" flipV="1">
            <a:off x="4779929" y="1443099"/>
            <a:ext cx="1003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Gewinkelte Verbindung 75"/>
          <p:cNvCxnSpPr>
            <a:stCxn id="46" idx="0"/>
            <a:endCxn id="14" idx="2"/>
          </p:cNvCxnSpPr>
          <p:nvPr/>
        </p:nvCxnSpPr>
        <p:spPr>
          <a:xfrm rot="5400000" flipH="1" flipV="1">
            <a:off x="2368962" y="3442356"/>
            <a:ext cx="1424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Gewinkelte Verbindung 78"/>
          <p:cNvCxnSpPr>
            <a:stCxn id="47" idx="0"/>
            <a:endCxn id="14" idx="2"/>
          </p:cNvCxnSpPr>
          <p:nvPr/>
        </p:nvCxnSpPr>
        <p:spPr>
          <a:xfrm rot="16200000" flipV="1">
            <a:off x="2966442" y="3442355"/>
            <a:ext cx="1424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Gewinkelte Verbindung 81"/>
          <p:cNvCxnSpPr>
            <a:stCxn id="48" idx="0"/>
            <a:endCxn id="13" idx="2"/>
          </p:cNvCxnSpPr>
          <p:nvPr/>
        </p:nvCxnSpPr>
        <p:spPr>
          <a:xfrm rot="5400000" flipH="1" flipV="1">
            <a:off x="4758879" y="3442357"/>
            <a:ext cx="142473"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Gewinkelte Verbindung 85"/>
          <p:cNvCxnSpPr>
            <a:stCxn id="49" idx="0"/>
            <a:endCxn id="13" idx="2"/>
          </p:cNvCxnSpPr>
          <p:nvPr/>
        </p:nvCxnSpPr>
        <p:spPr>
          <a:xfrm rot="16200000" flipV="1">
            <a:off x="5356359" y="3442356"/>
            <a:ext cx="142473"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Gewinkelte Verbindung 88"/>
          <p:cNvCxnSpPr>
            <a:stCxn id="51" idx="0"/>
            <a:endCxn id="15" idx="2"/>
          </p:cNvCxnSpPr>
          <p:nvPr/>
        </p:nvCxnSpPr>
        <p:spPr>
          <a:xfrm rot="16200000" flipV="1">
            <a:off x="7746275" y="3442355"/>
            <a:ext cx="142475"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Gewinkelte Verbindung 91"/>
          <p:cNvCxnSpPr>
            <a:stCxn id="50" idx="0"/>
            <a:endCxn id="15" idx="2"/>
          </p:cNvCxnSpPr>
          <p:nvPr/>
        </p:nvCxnSpPr>
        <p:spPr>
          <a:xfrm rot="5400000" flipH="1" flipV="1">
            <a:off x="7148795" y="3442355"/>
            <a:ext cx="142475" cy="597480"/>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extfeld 94"/>
          <p:cNvSpPr txBox="1"/>
          <p:nvPr/>
        </p:nvSpPr>
        <p:spPr>
          <a:xfrm>
            <a:off x="562719" y="1792024"/>
            <a:ext cx="917239" cy="246221"/>
          </a:xfrm>
          <a:prstGeom prst="rect">
            <a:avLst/>
          </a:prstGeom>
          <a:noFill/>
        </p:spPr>
        <p:txBody>
          <a:bodyPr wrap="none" rtlCol="0">
            <a:spAutoFit/>
          </a:bodyPr>
          <a:lstStyle/>
          <a:p>
            <a:r>
              <a:rPr lang="de-DE" sz="1000" b="1">
                <a:solidFill>
                  <a:schemeClr val="tx2"/>
                </a:solidFill>
              </a:rPr>
              <a:t>Auswirkung</a:t>
            </a:r>
          </a:p>
        </p:txBody>
      </p:sp>
      <p:sp>
        <p:nvSpPr>
          <p:cNvPr id="96" name="Textfeld 95"/>
          <p:cNvSpPr txBox="1"/>
          <p:nvPr/>
        </p:nvSpPr>
        <p:spPr>
          <a:xfrm>
            <a:off x="562719" y="2586349"/>
            <a:ext cx="696024" cy="246221"/>
          </a:xfrm>
          <a:prstGeom prst="rect">
            <a:avLst/>
          </a:prstGeom>
          <a:noFill/>
        </p:spPr>
        <p:txBody>
          <a:bodyPr wrap="none" rtlCol="0">
            <a:spAutoFit/>
          </a:bodyPr>
          <a:lstStyle/>
          <a:p>
            <a:r>
              <a:rPr lang="de-DE" sz="1000" b="1">
                <a:solidFill>
                  <a:schemeClr val="tx2"/>
                </a:solidFill>
              </a:rPr>
              <a:t>Problem</a:t>
            </a:r>
          </a:p>
        </p:txBody>
      </p:sp>
      <p:sp>
        <p:nvSpPr>
          <p:cNvPr id="97" name="Textfeld 96"/>
          <p:cNvSpPr txBox="1"/>
          <p:nvPr/>
        </p:nvSpPr>
        <p:spPr>
          <a:xfrm>
            <a:off x="562719" y="3101058"/>
            <a:ext cx="688009" cy="246221"/>
          </a:xfrm>
          <a:prstGeom prst="rect">
            <a:avLst/>
          </a:prstGeom>
          <a:noFill/>
        </p:spPr>
        <p:txBody>
          <a:bodyPr wrap="none" rtlCol="0">
            <a:spAutoFit/>
          </a:bodyPr>
          <a:lstStyle/>
          <a:p>
            <a:r>
              <a:rPr lang="de-DE" sz="1000" b="1">
                <a:solidFill>
                  <a:schemeClr val="tx2"/>
                </a:solidFill>
              </a:rPr>
              <a:t>Ursache</a:t>
            </a:r>
          </a:p>
        </p:txBody>
      </p:sp>
      <p:cxnSp>
        <p:nvCxnSpPr>
          <p:cNvPr id="99" name="Gerader Verbinder 98"/>
          <p:cNvCxnSpPr/>
          <p:nvPr/>
        </p:nvCxnSpPr>
        <p:spPr>
          <a:xfrm>
            <a:off x="2022231" y="2717281"/>
            <a:ext cx="6154615" cy="0"/>
          </a:xfrm>
          <a:prstGeom prst="line">
            <a:avLst/>
          </a:prstGeom>
          <a:ln w="31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9" name="Textfeld 8"/>
          <p:cNvSpPr txBox="1"/>
          <p:nvPr/>
        </p:nvSpPr>
        <p:spPr>
          <a:xfrm>
            <a:off x="4123835" y="2463370"/>
            <a:ext cx="2010042" cy="492178"/>
          </a:xfrm>
          <a:prstGeom prst="rect">
            <a:avLst/>
          </a:prstGeom>
          <a:solidFill>
            <a:schemeClr val="tx2"/>
          </a:solidFill>
          <a:ln>
            <a:solidFill>
              <a:schemeClr val="tx2"/>
            </a:solidFill>
          </a:ln>
        </p:spPr>
        <p:txBody>
          <a:bodyPr wrap="square" rtlCol="0" anchor="ctr" anchorCtr="0">
            <a:noAutofit/>
          </a:bodyPr>
          <a:lstStyle/>
          <a:p>
            <a:pPr algn="ctr"/>
            <a:r>
              <a:rPr lang="de-DE" sz="1000" b="1">
                <a:solidFill>
                  <a:schemeClr val="bg1"/>
                </a:solidFill>
              </a:rPr>
              <a:t>Problem</a:t>
            </a:r>
          </a:p>
          <a:p>
            <a:pPr algn="ctr"/>
            <a:r>
              <a:rPr lang="de-DE" sz="1000" b="1">
                <a:solidFill>
                  <a:schemeClr val="bg1"/>
                </a:solidFill>
              </a:rPr>
              <a:t>…</a:t>
            </a:r>
          </a:p>
        </p:txBody>
      </p:sp>
      <p:sp>
        <p:nvSpPr>
          <p:cNvPr id="3" name="Titel 2">
            <a:extLst>
              <a:ext uri="{FF2B5EF4-FFF2-40B4-BE49-F238E27FC236}">
                <a16:creationId xmlns:a16="http://schemas.microsoft.com/office/drawing/2014/main" id="{BB0B85FA-2474-2D21-33AA-C8911674B4EA}"/>
              </a:ext>
            </a:extLst>
          </p:cNvPr>
          <p:cNvSpPr>
            <a:spLocks noGrp="1"/>
          </p:cNvSpPr>
          <p:nvPr>
            <p:ph type="title"/>
          </p:nvPr>
        </p:nvSpPr>
        <p:spPr/>
        <p:txBody>
          <a:bodyPr/>
          <a:lstStyle/>
          <a:p>
            <a:r>
              <a:rPr lang="de-DE" sz="1800" dirty="0"/>
              <a:t>Problembaum – Vorlage</a:t>
            </a:r>
          </a:p>
        </p:txBody>
      </p:sp>
      <p:sp>
        <p:nvSpPr>
          <p:cNvPr id="2" name="Fußzeilenplatzhalter 1">
            <a:extLst>
              <a:ext uri="{FF2B5EF4-FFF2-40B4-BE49-F238E27FC236}">
                <a16:creationId xmlns:a16="http://schemas.microsoft.com/office/drawing/2014/main" id="{AD49F58B-3AE0-1913-DE6E-C8CF503D238E}"/>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835959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1800" dirty="0"/>
              <a:t>Lösungsbaum – Anleitung  (1/2)</a:t>
            </a:r>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a:xfrm>
            <a:off x="431992" y="1394938"/>
            <a:ext cx="4994935" cy="3159342"/>
          </a:xfrm>
        </p:spPr>
        <p:txBody>
          <a:bodyPr/>
          <a:lstStyle/>
          <a:p>
            <a:pPr marL="177800" indent="-177800">
              <a:buFont typeface="+mj-lt"/>
              <a:buAutoNum type="arabicPeriod"/>
            </a:pPr>
            <a:r>
              <a:rPr lang="de-DE" sz="1000" i="0" u="none" strike="noStrike" baseline="0" dirty="0">
                <a:solidFill>
                  <a:srgbClr val="000000"/>
                </a:solidFill>
              </a:rPr>
              <a:t>Was ist das </a:t>
            </a:r>
            <a:r>
              <a:rPr lang="de-DE" sz="1000" i="0" u="none" strike="noStrike" baseline="0"/>
              <a:t>Ergebnis</a:t>
            </a:r>
            <a:r>
              <a:rPr lang="de-DE" sz="1000" i="0" u="none" strike="noStrike" baseline="0" dirty="0">
                <a:solidFill>
                  <a:srgbClr val="000000"/>
                </a:solidFill>
              </a:rPr>
              <a:t>, wenn alle identifizierten Probleme zukünftig ausgeräumt sind bzw. welches Ziel müssen wir dafür anstreben? </a:t>
            </a:r>
            <a:r>
              <a:rPr lang="de-DE" sz="1000" b="1" i="0" u="none" strike="noStrike" baseline="0" dirty="0"/>
              <a:t>(10‘) </a:t>
            </a:r>
          </a:p>
          <a:p>
            <a:pPr marL="446088" indent="-268288">
              <a:tabLst>
                <a:tab pos="628650" algn="l"/>
              </a:tabLst>
            </a:pPr>
            <a:r>
              <a:rPr lang="de-DE" sz="1000" b="0" i="0" u="none" strike="noStrike" baseline="0" dirty="0">
                <a:solidFill>
                  <a:srgbClr val="000000"/>
                </a:solidFill>
              </a:rPr>
              <a:t>1.1.    Individuelles Brainstorming </a:t>
            </a:r>
          </a:p>
          <a:p>
            <a:pPr marL="446088" indent="-268288"/>
            <a:r>
              <a:rPr lang="de-DE" sz="1000" b="0" i="0" u="none" strike="noStrike" baseline="0" dirty="0">
                <a:solidFill>
                  <a:srgbClr val="000000"/>
                </a:solidFill>
              </a:rPr>
              <a:t>1.2.    Vorstellung und Entscheidung fällen (Wenn kein Konsens besteht, </a:t>
            </a:r>
            <a:br>
              <a:rPr lang="de-DE" sz="1000" b="0" i="0" u="none" strike="noStrike" baseline="0" dirty="0">
                <a:solidFill>
                  <a:srgbClr val="000000"/>
                </a:solidFill>
              </a:rPr>
            </a:br>
            <a:r>
              <a:rPr lang="de-DE" sz="1000" b="0" i="0" u="none" strike="noStrike" baseline="0" dirty="0">
                <a:solidFill>
                  <a:srgbClr val="000000"/>
                </a:solidFill>
              </a:rPr>
              <a:t>  könnt ihr auch abstimmen) </a:t>
            </a:r>
            <a:br>
              <a:rPr lang="de-DE" sz="1000" b="0" i="0" u="none" strike="noStrike" baseline="0" dirty="0">
                <a:solidFill>
                  <a:srgbClr val="000000"/>
                </a:solidFill>
              </a:rPr>
            </a:br>
            <a:r>
              <a:rPr lang="de-DE" sz="1000" b="0" i="0" u="none" strike="noStrike" baseline="0" dirty="0">
                <a:solidFill>
                  <a:srgbClr val="000000"/>
                </a:solidFill>
              </a:rPr>
              <a:t>  </a:t>
            </a:r>
            <a:r>
              <a:rPr lang="de-DE" sz="1000" b="0" i="1" u="none" strike="noStrike" baseline="0" dirty="0">
                <a:solidFill>
                  <a:srgbClr val="000000"/>
                </a:solidFill>
              </a:rPr>
              <a:t>» Ziel in die Mitte der Vorlage </a:t>
            </a:r>
          </a:p>
          <a:p>
            <a:pPr marL="177800" indent="-177800">
              <a:tabLst>
                <a:tab pos="269875" algn="l"/>
              </a:tabLst>
            </a:pPr>
            <a:r>
              <a:rPr lang="de-DE" sz="1000" i="0" u="none" strike="noStrike" baseline="0" dirty="0">
                <a:solidFill>
                  <a:srgbClr val="000000"/>
                </a:solidFill>
              </a:rPr>
              <a:t>2.  Welche </a:t>
            </a:r>
            <a:r>
              <a:rPr lang="de-DE" sz="1000" i="0" u="none" strike="noStrike" baseline="0" dirty="0"/>
              <a:t>Lösungsschritte</a:t>
            </a:r>
            <a:r>
              <a:rPr lang="de-DE" sz="1000" i="0" u="none" strike="noStrike" baseline="0" dirty="0">
                <a:solidFill>
                  <a:srgbClr val="000000"/>
                </a:solidFill>
              </a:rPr>
              <a:t> tragen zum Erreichen des Ziels bei?  </a:t>
            </a:r>
            <a:r>
              <a:rPr lang="de-DE" sz="1000" i="0" u="none" strike="noStrike" baseline="0" dirty="0"/>
              <a:t>(15‘) </a:t>
            </a:r>
          </a:p>
          <a:p>
            <a:pPr marL="534988" indent="-357188"/>
            <a:r>
              <a:rPr lang="de-DE" sz="1000" b="0" i="0" u="none" strike="noStrike" baseline="0" dirty="0">
                <a:solidFill>
                  <a:srgbClr val="000000"/>
                </a:solidFill>
              </a:rPr>
              <a:t>2.1.    Was muss passieren, damit das Ziel erreicht wird?“ - Mit der „Was-Frage“</a:t>
            </a:r>
            <a:br>
              <a:rPr lang="de-DE" sz="1000" b="0" i="0" u="none" strike="noStrike" baseline="0" dirty="0">
                <a:solidFill>
                  <a:srgbClr val="000000"/>
                </a:solidFill>
              </a:rPr>
            </a:br>
            <a:r>
              <a:rPr lang="de-DE" sz="1000" b="0" i="0" u="none" strike="noStrike" baseline="0" dirty="0">
                <a:solidFill>
                  <a:srgbClr val="000000"/>
                </a:solidFill>
              </a:rPr>
              <a:t>immer tiefer in die Lösung einsteigen, bis es keine Erkenntnisse mehr gibt, </a:t>
            </a:r>
            <a:br>
              <a:rPr lang="de-DE" sz="1000" b="0" i="0" u="none" strike="noStrike" baseline="0" dirty="0">
                <a:solidFill>
                  <a:srgbClr val="000000"/>
                </a:solidFill>
              </a:rPr>
            </a:br>
            <a:r>
              <a:rPr lang="de-DE" sz="1000" b="0" i="0" u="none" strike="noStrike" baseline="0" dirty="0">
                <a:solidFill>
                  <a:srgbClr val="000000"/>
                </a:solidFill>
              </a:rPr>
              <a:t>die auf das Ziel einzahlen. </a:t>
            </a:r>
            <a:br>
              <a:rPr lang="de-DE" sz="1000" b="0" i="0" u="none" strike="noStrike" baseline="0" dirty="0">
                <a:solidFill>
                  <a:srgbClr val="000000"/>
                </a:solidFill>
              </a:rPr>
            </a:br>
            <a:r>
              <a:rPr lang="de-DE" sz="1000" b="0" i="1" u="none" strike="noStrike" baseline="0" dirty="0">
                <a:solidFill>
                  <a:srgbClr val="000000"/>
                </a:solidFill>
              </a:rPr>
              <a:t>» Die Probleme werden unter dem Kernproblem gesammelt</a:t>
            </a:r>
            <a:r>
              <a:rPr lang="de-DE" sz="1000" b="0" i="0" u="none" strike="noStrike" baseline="0" dirty="0">
                <a:solidFill>
                  <a:srgbClr val="000000"/>
                </a:solidFill>
              </a:rPr>
              <a:t>. </a:t>
            </a:r>
          </a:p>
          <a:p>
            <a:pPr defTabSz="719138">
              <a:tabLst>
                <a:tab pos="628650" algn="l"/>
              </a:tabLst>
            </a:pPr>
            <a:endParaRPr lang="de-DE" sz="1000" b="0" i="0" u="none" strike="noStrike" baseline="0" dirty="0">
              <a:solidFill>
                <a:srgbClr val="000000"/>
              </a:solidFill>
            </a:endParaRPr>
          </a:p>
          <a:p>
            <a:endParaRPr lang="de-DE" sz="1000" dirty="0"/>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6</a:t>
            </a:fld>
            <a:endParaRPr lang="de-DE"/>
          </a:p>
        </p:txBody>
      </p:sp>
      <p:graphicFrame>
        <p:nvGraphicFramePr>
          <p:cNvPr id="6" name="Tabelle 9">
            <a:extLst>
              <a:ext uri="{FF2B5EF4-FFF2-40B4-BE49-F238E27FC236}">
                <a16:creationId xmlns:a16="http://schemas.microsoft.com/office/drawing/2014/main" id="{47C587B5-2822-D169-3FDE-593DF2F2BABE}"/>
              </a:ext>
            </a:extLst>
          </p:cNvPr>
          <p:cNvGraphicFramePr>
            <a:graphicFrameLocks noGrp="1"/>
          </p:cNvGraphicFramePr>
          <p:nvPr>
            <p:extLst>
              <p:ext uri="{D42A27DB-BD31-4B8C-83A1-F6EECF244321}">
                <p14:modId xmlns:p14="http://schemas.microsoft.com/office/powerpoint/2010/main" val="902904996"/>
              </p:ext>
            </p:extLst>
          </p:nvPr>
        </p:nvGraphicFramePr>
        <p:xfrm>
          <a:off x="5484522" y="1382128"/>
          <a:ext cx="2327566" cy="18045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Lösungen zu den identifizierten Problemen finden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a:solidFill>
                            <a:schemeClr val="tx1"/>
                          </a:solidFill>
                          <a:latin typeface="+mn-lt"/>
                          <a:ea typeface="+mn-ea"/>
                          <a:cs typeface="+mn-cs"/>
                        </a:rPr>
                        <a:t>Material</a:t>
                      </a:r>
                    </a:p>
                    <a:p>
                      <a:r>
                        <a:rPr lang="de-DE" sz="1000" b="0" kern="1200">
                          <a:solidFill>
                            <a:schemeClr val="tx1"/>
                          </a:solidFill>
                          <a:latin typeface="+mn-lt"/>
                          <a:ea typeface="+mn-ea"/>
                          <a:cs typeface="+mn-cs"/>
                        </a:rPr>
                        <a:t>Vorlage oder Post-</a:t>
                      </a:r>
                      <a:r>
                        <a:rPr lang="de-DE" sz="1000" b="0" kern="1200" err="1">
                          <a:solidFill>
                            <a:schemeClr val="tx1"/>
                          </a:solidFill>
                          <a:latin typeface="+mn-lt"/>
                          <a:ea typeface="+mn-ea"/>
                          <a:cs typeface="+mn-cs"/>
                        </a:rPr>
                        <a:t>its</a:t>
                      </a:r>
                      <a:r>
                        <a:rPr lang="de-DE" sz="1000" b="0" kern="1200">
                          <a:solidFill>
                            <a:schemeClr val="tx1"/>
                          </a:solidFill>
                          <a:latin typeface="+mn-lt"/>
                          <a:ea typeface="+mn-ea"/>
                          <a:cs typeface="+mn-cs"/>
                        </a:rPr>
                        <a:t>/</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Moderations-karten, Stifte, Flipchart/</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a:solidFill>
                            <a:schemeClr val="tx1"/>
                          </a:solidFill>
                          <a:latin typeface="+mn-lt"/>
                          <a:ea typeface="+mn-ea"/>
                          <a:cs typeface="+mn-cs"/>
                        </a:rPr>
                        <a:t>Teilnehmende</a:t>
                      </a:r>
                    </a:p>
                    <a:p>
                      <a:r>
                        <a:rPr lang="de-DE" sz="1000" b="0" kern="1200">
                          <a:solidFill>
                            <a:schemeClr val="tx1"/>
                          </a:solidFill>
                          <a:latin typeface="+mn-lt"/>
                          <a:ea typeface="+mn-ea"/>
                          <a:cs typeface="+mn-cs"/>
                        </a:rPr>
                        <a:t>Projektteam, </a:t>
                      </a:r>
                      <a:br>
                        <a:rPr lang="de-DE" sz="1000" b="0" kern="1200">
                          <a:solidFill>
                            <a:schemeClr val="tx1"/>
                          </a:solidFill>
                          <a:latin typeface="+mn-lt"/>
                          <a:ea typeface="+mn-ea"/>
                          <a:cs typeface="+mn-cs"/>
                        </a:rPr>
                      </a:br>
                      <a:r>
                        <a:rPr lang="de-DE" sz="1000" b="0" kern="1200">
                          <a:solidFill>
                            <a:schemeClr val="tx1"/>
                          </a:solidFill>
                          <a:latin typeface="+mn-lt"/>
                          <a:ea typeface="+mn-ea"/>
                          <a:cs typeface="+mn-cs"/>
                        </a:rPr>
                        <a:t>2 – 6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dirty="0">
                          <a:solidFill>
                            <a:schemeClr val="tx1"/>
                          </a:solidFill>
                          <a:latin typeface="+mn-lt"/>
                          <a:ea typeface="+mn-ea"/>
                          <a:cs typeface="+mn-cs"/>
                        </a:rPr>
                        <a:t>Anhang</a:t>
                      </a:r>
                    </a:p>
                    <a:p>
                      <a:r>
                        <a:rPr lang="de-DE" sz="1000" b="0" kern="1200" dirty="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45 - 60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2" name="Fußzeilenplatzhalter 1">
            <a:extLst>
              <a:ext uri="{FF2B5EF4-FFF2-40B4-BE49-F238E27FC236}">
                <a16:creationId xmlns:a16="http://schemas.microsoft.com/office/drawing/2014/main" id="{2F22D0D7-4E3C-0E86-66EA-E19793458EC4}"/>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3297872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el 12">
            <a:extLst>
              <a:ext uri="{FF2B5EF4-FFF2-40B4-BE49-F238E27FC236}">
                <a16:creationId xmlns:a16="http://schemas.microsoft.com/office/drawing/2014/main" id="{A1C048C1-379E-2BB0-FD16-8B450476C307}"/>
              </a:ext>
            </a:extLst>
          </p:cNvPr>
          <p:cNvSpPr>
            <a:spLocks noGrp="1"/>
          </p:cNvSpPr>
          <p:nvPr>
            <p:ph type="title"/>
          </p:nvPr>
        </p:nvSpPr>
        <p:spPr/>
        <p:txBody>
          <a:bodyPr/>
          <a:lstStyle/>
          <a:p>
            <a:r>
              <a:rPr lang="de-DE" sz="1800" dirty="0"/>
              <a:t>Lösungsbaum – Anleitung  (2/2)</a:t>
            </a:r>
          </a:p>
        </p:txBody>
      </p:sp>
      <p:sp>
        <p:nvSpPr>
          <p:cNvPr id="3" name="Inhaltsplatzhalter 2">
            <a:extLst>
              <a:ext uri="{FF2B5EF4-FFF2-40B4-BE49-F238E27FC236}">
                <a16:creationId xmlns:a16="http://schemas.microsoft.com/office/drawing/2014/main" id="{933656E5-1DC9-252B-AD7F-360E90B7F2FA}"/>
              </a:ext>
            </a:extLst>
          </p:cNvPr>
          <p:cNvSpPr>
            <a:spLocks noGrp="1"/>
          </p:cNvSpPr>
          <p:nvPr>
            <p:ph idx="1"/>
          </p:nvPr>
        </p:nvSpPr>
        <p:spPr/>
        <p:txBody>
          <a:bodyPr/>
          <a:lstStyle/>
          <a:p>
            <a:pPr marL="177800" indent="-177800"/>
            <a:r>
              <a:rPr lang="de-DE" sz="1000" dirty="0">
                <a:solidFill>
                  <a:schemeClr val="tx1"/>
                </a:solidFill>
              </a:rPr>
              <a:t>3</a:t>
            </a:r>
            <a:r>
              <a:rPr lang="de-DE" sz="1000" i="0" u="none" strike="noStrike" baseline="0" dirty="0">
                <a:solidFill>
                  <a:schemeClr val="tx1"/>
                </a:solidFill>
              </a:rPr>
              <a:t>.     Welche </a:t>
            </a:r>
            <a:r>
              <a:rPr lang="de-DE" sz="1000" i="0" u="none" strike="noStrike" baseline="0" dirty="0"/>
              <a:t>weiteren Wirkungen </a:t>
            </a:r>
            <a:r>
              <a:rPr lang="de-DE" sz="1000" i="0" u="none" strike="noStrike" baseline="0" dirty="0">
                <a:solidFill>
                  <a:schemeClr val="tx1"/>
                </a:solidFill>
              </a:rPr>
              <a:t>treten bei Erreichen des Ziels auf? </a:t>
            </a:r>
            <a:r>
              <a:rPr lang="de-DE" sz="1000" i="0" u="none" strike="noStrike" baseline="0" dirty="0"/>
              <a:t>(5‘) </a:t>
            </a:r>
          </a:p>
          <a:p>
            <a:pPr marL="534988" indent="-265113"/>
            <a:r>
              <a:rPr lang="de-DE" sz="1000" b="0" i="0" u="none" strike="noStrike" baseline="0" dirty="0">
                <a:solidFill>
                  <a:srgbClr val="000000"/>
                </a:solidFill>
              </a:rPr>
              <a:t>3.1.  Welche Auswirkungen hat das Erreichen des Ziels?“ - Mit der „Was passiert dann?“- Frage immer tiefer in die Auswirkungen einsteigen, bis es keine neuen Erkenntnisse mehr gibt. Hier können auch Auswirkungen</a:t>
            </a:r>
            <a:br>
              <a:rPr lang="de-DE" sz="1000" b="0" i="0" u="none" strike="noStrike" baseline="0" dirty="0">
                <a:solidFill>
                  <a:srgbClr val="000000"/>
                </a:solidFill>
              </a:rPr>
            </a:br>
            <a:r>
              <a:rPr lang="de-DE" sz="1000" b="0" i="0" u="none" strike="noStrike" baseline="0" dirty="0">
                <a:solidFill>
                  <a:srgbClr val="000000"/>
                </a:solidFill>
              </a:rPr>
              <a:t>bei weiteren Stakeholdern gesammelt werden, wenn es z. B. eine indirekte Wirkung auf Angehörige der Zielgruppe gibt. </a:t>
            </a:r>
            <a:br>
              <a:rPr lang="de-DE" sz="1000" b="0" i="0" u="none" strike="noStrike" baseline="0" dirty="0">
                <a:solidFill>
                  <a:srgbClr val="000000"/>
                </a:solidFill>
              </a:rPr>
            </a:br>
            <a:r>
              <a:rPr lang="de-DE" sz="1000" b="0" i="1" u="none" strike="noStrike" baseline="0" dirty="0">
                <a:solidFill>
                  <a:srgbClr val="000000"/>
                </a:solidFill>
              </a:rPr>
              <a:t>» Die weiteren Wirkungen werden über der Lösung gesammelt. </a:t>
            </a:r>
            <a:endParaRPr lang="de-DE" sz="1000" b="0" i="1" dirty="0">
              <a:solidFill>
                <a:srgbClr val="000000"/>
              </a:solidFill>
            </a:endParaRPr>
          </a:p>
          <a:p>
            <a:pPr marL="177800" indent="-177800"/>
            <a:r>
              <a:rPr lang="de-DE" sz="1000" dirty="0">
                <a:solidFill>
                  <a:srgbClr val="000000"/>
                </a:solidFill>
              </a:rPr>
              <a:t>4.</a:t>
            </a:r>
            <a:r>
              <a:rPr lang="de-DE" sz="1000" i="0" u="none" strike="noStrike" baseline="0" dirty="0">
                <a:solidFill>
                  <a:srgbClr val="000000"/>
                </a:solidFill>
              </a:rPr>
              <a:t>     </a:t>
            </a:r>
            <a:r>
              <a:rPr lang="de-DE" sz="1000" i="0" u="none" strike="noStrike" baseline="0" dirty="0"/>
              <a:t>Logik</a:t>
            </a:r>
            <a:r>
              <a:rPr lang="de-DE" sz="1000" i="0" u="none" strike="noStrike" baseline="0" dirty="0">
                <a:solidFill>
                  <a:srgbClr val="000000"/>
                </a:solidFill>
              </a:rPr>
              <a:t> der Darstellung überprüfen </a:t>
            </a:r>
            <a:r>
              <a:rPr lang="de-DE" sz="1000" i="0" u="none" strike="noStrike" baseline="0" dirty="0"/>
              <a:t>(5‘) </a:t>
            </a:r>
          </a:p>
          <a:p>
            <a:pPr marL="534988" indent="-266700"/>
            <a:r>
              <a:rPr lang="de-DE" sz="1000" b="0" dirty="0">
                <a:solidFill>
                  <a:srgbClr val="000000"/>
                </a:solidFill>
              </a:rPr>
              <a:t>4.1.   Fehlen noch wichtige Lösungsschritte/Wirkungen? Sind die Lösungsschritte alle nachvollziehbar? </a:t>
            </a:r>
            <a:br>
              <a:rPr lang="de-DE" sz="1000" b="0" dirty="0">
                <a:solidFill>
                  <a:srgbClr val="000000"/>
                </a:solidFill>
              </a:rPr>
            </a:br>
            <a:r>
              <a:rPr lang="de-DE" sz="1000" b="0" i="1" dirty="0">
                <a:solidFill>
                  <a:srgbClr val="000000"/>
                </a:solidFill>
                <a:latin typeface="Arial" panose="020B0604020202020204" pitchFamily="34" charset="0"/>
              </a:rPr>
              <a:t>» Bei Bedarf ergänzen</a:t>
            </a:r>
            <a:endParaRPr lang="de-DE" sz="1000" b="0" dirty="0">
              <a:solidFill>
                <a:srgbClr val="000000"/>
              </a:solidFill>
            </a:endParaRPr>
          </a:p>
          <a:p>
            <a:endParaRPr lang="de-DE" sz="1000" b="0" i="0" u="none" strike="noStrike" baseline="0" dirty="0">
              <a:solidFill>
                <a:srgbClr val="000000"/>
              </a:solidFill>
            </a:endParaRPr>
          </a:p>
          <a:p>
            <a:endParaRPr lang="de-DE" sz="1000" dirty="0"/>
          </a:p>
        </p:txBody>
      </p:sp>
      <p:sp>
        <p:nvSpPr>
          <p:cNvPr id="5" name="Foliennummernplatzhalter 4">
            <a:extLst>
              <a:ext uri="{FF2B5EF4-FFF2-40B4-BE49-F238E27FC236}">
                <a16:creationId xmlns:a16="http://schemas.microsoft.com/office/drawing/2014/main" id="{486F1C43-9040-B5B5-9E24-2A553E05AFF1}"/>
              </a:ext>
            </a:extLst>
          </p:cNvPr>
          <p:cNvSpPr>
            <a:spLocks noGrp="1"/>
          </p:cNvSpPr>
          <p:nvPr>
            <p:ph type="sldNum" sz="quarter" idx="12"/>
          </p:nvPr>
        </p:nvSpPr>
        <p:spPr/>
        <p:txBody>
          <a:bodyPr/>
          <a:lstStyle/>
          <a:p>
            <a:fld id="{EADB90F9-9C8B-4738-A50E-8F04301A8C13}" type="slidenum">
              <a:rPr lang="de-DE" smtClean="0"/>
              <a:t>7</a:t>
            </a:fld>
            <a:endParaRPr lang="de-DE"/>
          </a:p>
        </p:txBody>
      </p:sp>
      <p:sp>
        <p:nvSpPr>
          <p:cNvPr id="2" name="Fußzeilenplatzhalter 1">
            <a:extLst>
              <a:ext uri="{FF2B5EF4-FFF2-40B4-BE49-F238E27FC236}">
                <a16:creationId xmlns:a16="http://schemas.microsoft.com/office/drawing/2014/main" id="{4500101E-73DC-1D34-D9DE-D95F058E31BB}"/>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782684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EADB90F9-9C8B-4738-A50E-8F04301A8C13}" type="slidenum">
              <a:rPr lang="de-DE" smtClean="0"/>
              <a:pPr/>
              <a:t>8</a:t>
            </a:fld>
            <a:endParaRPr lang="de-DE"/>
          </a:p>
        </p:txBody>
      </p:sp>
      <p:sp>
        <p:nvSpPr>
          <p:cNvPr id="10" name="Textfeld 9"/>
          <p:cNvSpPr txBox="1"/>
          <p:nvPr/>
        </p:nvSpPr>
        <p:spPr>
          <a:xfrm>
            <a:off x="4554655" y="1792026"/>
            <a:ext cx="1148400" cy="567403"/>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a:p>
            <a:pPr algn="ctr"/>
            <a:endParaRPr lang="de-DE" sz="1000" b="1">
              <a:solidFill>
                <a:schemeClr val="tx2"/>
              </a:solidFill>
            </a:endParaRPr>
          </a:p>
        </p:txBody>
      </p:sp>
      <p:sp>
        <p:nvSpPr>
          <p:cNvPr id="11" name="Textfeld 10"/>
          <p:cNvSpPr txBox="1"/>
          <p:nvPr/>
        </p:nvSpPr>
        <p:spPr>
          <a:xfrm>
            <a:off x="2164739" y="1792024"/>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p:txBody>
      </p:sp>
      <p:sp>
        <p:nvSpPr>
          <p:cNvPr id="12" name="Textfeld 11"/>
          <p:cNvSpPr txBox="1"/>
          <p:nvPr/>
        </p:nvSpPr>
        <p:spPr>
          <a:xfrm>
            <a:off x="6944572" y="1792023"/>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a:p>
            <a:pPr algn="ctr"/>
            <a:endParaRPr lang="de-DE" sz="1000" b="1">
              <a:solidFill>
                <a:schemeClr val="tx2"/>
              </a:solidFill>
            </a:endParaRPr>
          </a:p>
        </p:txBody>
      </p:sp>
      <p:sp>
        <p:nvSpPr>
          <p:cNvPr id="13" name="Textfeld 12"/>
          <p:cNvSpPr txBox="1"/>
          <p:nvPr/>
        </p:nvSpPr>
        <p:spPr>
          <a:xfrm>
            <a:off x="4554655" y="3101059"/>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a:p>
            <a:pPr algn="ctr"/>
            <a:endParaRPr lang="de-DE" sz="1000" b="1">
              <a:solidFill>
                <a:schemeClr val="tx2"/>
              </a:solidFill>
            </a:endParaRPr>
          </a:p>
        </p:txBody>
      </p:sp>
      <p:sp>
        <p:nvSpPr>
          <p:cNvPr id="14" name="Textfeld 13"/>
          <p:cNvSpPr txBox="1"/>
          <p:nvPr/>
        </p:nvSpPr>
        <p:spPr>
          <a:xfrm>
            <a:off x="2164739" y="3101058"/>
            <a:ext cx="1148400" cy="568800"/>
          </a:xfrm>
          <a:prstGeom prst="rect">
            <a:avLst/>
          </a:prstGeom>
          <a:noFill/>
        </p:spPr>
        <p:txBody>
          <a:bodyPr wrap="none" rtlCol="0">
            <a:noAutofit/>
          </a:bodyPr>
          <a:lstStyle/>
          <a:p>
            <a:pPr algn="ctr"/>
            <a:r>
              <a:rPr lang="de-DE" sz="1000" b="1">
                <a:solidFill>
                  <a:schemeClr val="tx2"/>
                </a:solidFill>
              </a:rPr>
              <a:t>Textfeld Ebene 1</a:t>
            </a:r>
            <a:br>
              <a:rPr lang="de-DE" sz="1000" b="1">
                <a:solidFill>
                  <a:schemeClr val="tx2"/>
                </a:solidFill>
              </a:rPr>
            </a:br>
            <a:r>
              <a:rPr lang="de-DE" sz="1000" b="1">
                <a:solidFill>
                  <a:schemeClr val="tx2"/>
                </a:solidFill>
              </a:rPr>
              <a:t>…</a:t>
            </a:r>
          </a:p>
          <a:p>
            <a:pPr algn="ctr"/>
            <a:endParaRPr lang="de-DE" sz="1000" b="1">
              <a:solidFill>
                <a:schemeClr val="tx2"/>
              </a:solidFill>
            </a:endParaRPr>
          </a:p>
        </p:txBody>
      </p:sp>
      <p:sp>
        <p:nvSpPr>
          <p:cNvPr id="15" name="Textfeld 14"/>
          <p:cNvSpPr txBox="1"/>
          <p:nvPr/>
        </p:nvSpPr>
        <p:spPr>
          <a:xfrm>
            <a:off x="6944572" y="3101057"/>
            <a:ext cx="1148400" cy="568800"/>
          </a:xfrm>
          <a:prstGeom prst="rect">
            <a:avLst/>
          </a:prstGeom>
          <a:noFill/>
        </p:spPr>
        <p:txBody>
          <a:bodyPr wrap="none" rtlCol="0">
            <a:noAutofit/>
          </a:bodyPr>
          <a:lstStyle/>
          <a:p>
            <a:pPr algn="ctr"/>
            <a:r>
              <a:rPr lang="de-DE" sz="1000" b="1">
                <a:solidFill>
                  <a:schemeClr val="tx2"/>
                </a:solidFill>
              </a:rPr>
              <a:t>Textfeld Ebene 1</a:t>
            </a:r>
          </a:p>
          <a:p>
            <a:pPr algn="ctr"/>
            <a:r>
              <a:rPr lang="de-DE" sz="1000" b="1">
                <a:solidFill>
                  <a:schemeClr val="tx2"/>
                </a:solidFill>
              </a:rPr>
              <a:t>…</a:t>
            </a:r>
          </a:p>
          <a:p>
            <a:pPr algn="ctr"/>
            <a:endParaRPr lang="de-DE" sz="1000" b="1">
              <a:solidFill>
                <a:schemeClr val="tx2"/>
              </a:solidFill>
            </a:endParaRPr>
          </a:p>
        </p:txBody>
      </p:sp>
      <p:cxnSp>
        <p:nvCxnSpPr>
          <p:cNvPr id="17" name="Gewinkelte Verbindung 16"/>
          <p:cNvCxnSpPr>
            <a:stCxn id="9" idx="0"/>
            <a:endCxn id="10" idx="2"/>
          </p:cNvCxnSpPr>
          <p:nvPr/>
        </p:nvCxnSpPr>
        <p:spPr>
          <a:xfrm rot="16200000" flipV="1">
            <a:off x="5076886" y="2411399"/>
            <a:ext cx="103941" cy="1"/>
          </a:xfrm>
          <a:prstGeom prst="bentConnector3">
            <a:avLst>
              <a:gd name="adj1" fmla="val 50000"/>
            </a:avLst>
          </a:prstGeom>
          <a:ln w="31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2" name="Gewinkelte Verbindung 21"/>
          <p:cNvCxnSpPr>
            <a:stCxn id="9" idx="0"/>
            <a:endCxn id="12" idx="2"/>
          </p:cNvCxnSpPr>
          <p:nvPr/>
        </p:nvCxnSpPr>
        <p:spPr>
          <a:xfrm rot="5400000" flipH="1" flipV="1">
            <a:off x="6272541" y="1217139"/>
            <a:ext cx="102547" cy="2389916"/>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Gewinkelte Verbindung 24"/>
          <p:cNvCxnSpPr>
            <a:stCxn id="9" idx="0"/>
            <a:endCxn id="11" idx="2"/>
          </p:cNvCxnSpPr>
          <p:nvPr/>
        </p:nvCxnSpPr>
        <p:spPr>
          <a:xfrm rot="16200000" flipV="1">
            <a:off x="3882625" y="1217138"/>
            <a:ext cx="102546" cy="2389917"/>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ewinkelte Verbindung 27"/>
          <p:cNvCxnSpPr>
            <a:stCxn id="13" idx="0"/>
            <a:endCxn id="9" idx="2"/>
          </p:cNvCxnSpPr>
          <p:nvPr/>
        </p:nvCxnSpPr>
        <p:spPr>
          <a:xfrm rot="5400000" flipH="1" flipV="1">
            <a:off x="5056100" y="3028304"/>
            <a:ext cx="145511" cy="1"/>
          </a:xfrm>
          <a:prstGeom prst="bentConnector3">
            <a:avLst>
              <a:gd name="adj1" fmla="val 50000"/>
            </a:avLst>
          </a:prstGeom>
          <a:ln w="317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1" name="Gewinkelte Verbindung 30"/>
          <p:cNvCxnSpPr>
            <a:stCxn id="15" idx="0"/>
            <a:endCxn id="9" idx="2"/>
          </p:cNvCxnSpPr>
          <p:nvPr/>
        </p:nvCxnSpPr>
        <p:spPr>
          <a:xfrm rot="16200000" flipV="1">
            <a:off x="6251060" y="1833345"/>
            <a:ext cx="145509" cy="2389916"/>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Gewinkelte Verbindung 33"/>
          <p:cNvCxnSpPr>
            <a:stCxn id="14" idx="0"/>
            <a:endCxn id="9" idx="2"/>
          </p:cNvCxnSpPr>
          <p:nvPr/>
        </p:nvCxnSpPr>
        <p:spPr>
          <a:xfrm rot="5400000" flipH="1" flipV="1">
            <a:off x="3861142" y="1833345"/>
            <a:ext cx="145510" cy="2389917"/>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feld 38"/>
          <p:cNvSpPr txBox="1"/>
          <p:nvPr/>
        </p:nvSpPr>
        <p:spPr>
          <a:xfrm>
            <a:off x="1567260" y="1122852"/>
            <a:ext cx="1148400" cy="568800"/>
          </a:xfrm>
          <a:prstGeom prst="rect">
            <a:avLst/>
          </a:prstGeom>
          <a:noFill/>
        </p:spPr>
        <p:txBody>
          <a:bodyPr wrap="none" rtlCol="0">
            <a:noAutofit/>
          </a:bodyPr>
          <a:lstStyle/>
          <a:p>
            <a:pPr algn="ctr"/>
            <a:r>
              <a:rPr lang="de-DE" sz="1000" dirty="0"/>
              <a:t>Textfeld Ebene 2</a:t>
            </a:r>
          </a:p>
          <a:p>
            <a:pPr algn="ctr"/>
            <a:r>
              <a:rPr lang="de-DE" sz="1000" dirty="0"/>
              <a:t>…</a:t>
            </a:r>
          </a:p>
          <a:p>
            <a:pPr algn="ctr"/>
            <a:endParaRPr lang="de-DE" sz="1000" dirty="0"/>
          </a:p>
        </p:txBody>
      </p:sp>
      <p:sp>
        <p:nvSpPr>
          <p:cNvPr id="40" name="Textfeld 39"/>
          <p:cNvSpPr txBox="1"/>
          <p:nvPr/>
        </p:nvSpPr>
        <p:spPr>
          <a:xfrm>
            <a:off x="2762218" y="112285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41" name="Textfeld 40"/>
          <p:cNvSpPr txBox="1"/>
          <p:nvPr/>
        </p:nvSpPr>
        <p:spPr>
          <a:xfrm>
            <a:off x="3957176" y="112285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42" name="Textfeld 41"/>
          <p:cNvSpPr txBox="1"/>
          <p:nvPr/>
        </p:nvSpPr>
        <p:spPr>
          <a:xfrm>
            <a:off x="5152134" y="112285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43" name="Textfeld 42"/>
          <p:cNvSpPr txBox="1"/>
          <p:nvPr/>
        </p:nvSpPr>
        <p:spPr>
          <a:xfrm>
            <a:off x="6347092" y="112285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44" name="Textfeld 43"/>
          <p:cNvSpPr txBox="1"/>
          <p:nvPr/>
        </p:nvSpPr>
        <p:spPr>
          <a:xfrm>
            <a:off x="7542051" y="112285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46" name="Textfeld 45"/>
          <p:cNvSpPr txBox="1"/>
          <p:nvPr/>
        </p:nvSpPr>
        <p:spPr>
          <a:xfrm>
            <a:off x="1567260"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7" name="Textfeld 46"/>
          <p:cNvSpPr txBox="1"/>
          <p:nvPr/>
        </p:nvSpPr>
        <p:spPr>
          <a:xfrm>
            <a:off x="2762218" y="3812332"/>
            <a:ext cx="1148400" cy="568800"/>
          </a:xfrm>
          <a:prstGeom prst="rect">
            <a:avLst/>
          </a:prstGeom>
          <a:noFill/>
        </p:spPr>
        <p:txBody>
          <a:bodyPr wrap="none" rtlCol="0">
            <a:noAutofit/>
          </a:bodyPr>
          <a:lstStyle/>
          <a:p>
            <a:pPr algn="ctr"/>
            <a:r>
              <a:rPr lang="de-DE" sz="1000"/>
              <a:t>Textfeld Ebene 2</a:t>
            </a:r>
          </a:p>
          <a:p>
            <a:pPr algn="ctr"/>
            <a:r>
              <a:rPr lang="de-DE" sz="1000"/>
              <a:t>…</a:t>
            </a:r>
          </a:p>
        </p:txBody>
      </p:sp>
      <p:sp>
        <p:nvSpPr>
          <p:cNvPr id="48" name="Textfeld 47"/>
          <p:cNvSpPr txBox="1"/>
          <p:nvPr/>
        </p:nvSpPr>
        <p:spPr>
          <a:xfrm>
            <a:off x="3957176" y="3812332"/>
            <a:ext cx="1148400" cy="568800"/>
          </a:xfrm>
          <a:prstGeom prst="rect">
            <a:avLst/>
          </a:prstGeom>
          <a:noFill/>
        </p:spPr>
        <p:txBody>
          <a:bodyPr wrap="none" rtlCol="0">
            <a:noAutofit/>
          </a:bodyPr>
          <a:lstStyle/>
          <a:p>
            <a:pPr algn="ctr"/>
            <a:r>
              <a:rPr lang="de-DE" sz="1000" dirty="0"/>
              <a:t>Textfeld Ebene 2</a:t>
            </a:r>
          </a:p>
          <a:p>
            <a:pPr algn="ctr"/>
            <a:r>
              <a:rPr lang="de-DE" sz="1000" dirty="0"/>
              <a:t>…</a:t>
            </a:r>
          </a:p>
          <a:p>
            <a:pPr algn="ctr"/>
            <a:endParaRPr lang="de-DE" sz="1000" dirty="0"/>
          </a:p>
        </p:txBody>
      </p:sp>
      <p:sp>
        <p:nvSpPr>
          <p:cNvPr id="49" name="Textfeld 48"/>
          <p:cNvSpPr txBox="1"/>
          <p:nvPr/>
        </p:nvSpPr>
        <p:spPr>
          <a:xfrm>
            <a:off x="5152134" y="381233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50" name="Textfeld 49"/>
          <p:cNvSpPr txBox="1"/>
          <p:nvPr/>
        </p:nvSpPr>
        <p:spPr>
          <a:xfrm>
            <a:off x="6347092" y="381233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sp>
        <p:nvSpPr>
          <p:cNvPr id="51" name="Textfeld 50"/>
          <p:cNvSpPr txBox="1"/>
          <p:nvPr/>
        </p:nvSpPr>
        <p:spPr>
          <a:xfrm>
            <a:off x="7542051" y="3812332"/>
            <a:ext cx="1148400" cy="568800"/>
          </a:xfrm>
          <a:prstGeom prst="rect">
            <a:avLst/>
          </a:prstGeom>
          <a:noFill/>
        </p:spPr>
        <p:txBody>
          <a:bodyPr wrap="none" rtlCol="0">
            <a:noAutofit/>
          </a:bodyPr>
          <a:lstStyle/>
          <a:p>
            <a:pPr algn="ctr"/>
            <a:r>
              <a:rPr lang="de-DE" sz="1000"/>
              <a:t>Textfeld Ebene 2</a:t>
            </a:r>
          </a:p>
          <a:p>
            <a:pPr algn="ctr"/>
            <a:r>
              <a:rPr lang="de-DE" sz="1000"/>
              <a:t>…</a:t>
            </a:r>
          </a:p>
          <a:p>
            <a:pPr algn="ctr"/>
            <a:endParaRPr lang="de-DE" sz="1000"/>
          </a:p>
        </p:txBody>
      </p:sp>
      <p:cxnSp>
        <p:nvCxnSpPr>
          <p:cNvPr id="52" name="Gewinkelte Verbindung 51"/>
          <p:cNvCxnSpPr>
            <a:stCxn id="11" idx="0"/>
            <a:endCxn id="39" idx="2"/>
          </p:cNvCxnSpPr>
          <p:nvPr/>
        </p:nvCxnSpPr>
        <p:spPr>
          <a:xfrm rot="16200000" flipV="1">
            <a:off x="2390014" y="1443098"/>
            <a:ext cx="100372"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Gewinkelte Verbindung 54"/>
          <p:cNvCxnSpPr>
            <a:stCxn id="11" idx="0"/>
            <a:endCxn id="40" idx="2"/>
          </p:cNvCxnSpPr>
          <p:nvPr/>
        </p:nvCxnSpPr>
        <p:spPr>
          <a:xfrm rot="5400000" flipH="1" flipV="1">
            <a:off x="2987492" y="1443099"/>
            <a:ext cx="100372"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Gewinkelte Verbindung 63"/>
          <p:cNvCxnSpPr>
            <a:stCxn id="10" idx="0"/>
            <a:endCxn id="42" idx="2"/>
          </p:cNvCxnSpPr>
          <p:nvPr/>
        </p:nvCxnSpPr>
        <p:spPr>
          <a:xfrm rot="5400000" flipH="1" flipV="1">
            <a:off x="5377407" y="1443100"/>
            <a:ext cx="1003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Gewinkelte Verbindung 66"/>
          <p:cNvCxnSpPr>
            <a:stCxn id="12" idx="0"/>
            <a:endCxn id="44" idx="2"/>
          </p:cNvCxnSpPr>
          <p:nvPr/>
        </p:nvCxnSpPr>
        <p:spPr>
          <a:xfrm rot="5400000" flipH="1" flipV="1">
            <a:off x="7767326" y="1443099"/>
            <a:ext cx="100371"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Gewinkelte Verbindung 69"/>
          <p:cNvCxnSpPr>
            <a:stCxn id="12" idx="0"/>
            <a:endCxn id="43" idx="2"/>
          </p:cNvCxnSpPr>
          <p:nvPr/>
        </p:nvCxnSpPr>
        <p:spPr>
          <a:xfrm rot="16200000" flipV="1">
            <a:off x="7169847" y="1443098"/>
            <a:ext cx="100371" cy="597480"/>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Gewinkelte Verbindung 72"/>
          <p:cNvCxnSpPr>
            <a:cxnSpLocks/>
            <a:stCxn id="10" idx="0"/>
            <a:endCxn id="41" idx="2"/>
          </p:cNvCxnSpPr>
          <p:nvPr/>
        </p:nvCxnSpPr>
        <p:spPr>
          <a:xfrm rot="16200000" flipV="1">
            <a:off x="4779929" y="1443099"/>
            <a:ext cx="1003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Gewinkelte Verbindung 75"/>
          <p:cNvCxnSpPr>
            <a:stCxn id="46" idx="0"/>
            <a:endCxn id="14" idx="2"/>
          </p:cNvCxnSpPr>
          <p:nvPr/>
        </p:nvCxnSpPr>
        <p:spPr>
          <a:xfrm rot="5400000" flipH="1" flipV="1">
            <a:off x="2368962" y="3442356"/>
            <a:ext cx="1424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Gewinkelte Verbindung 78"/>
          <p:cNvCxnSpPr>
            <a:stCxn id="47" idx="0"/>
            <a:endCxn id="14" idx="2"/>
          </p:cNvCxnSpPr>
          <p:nvPr/>
        </p:nvCxnSpPr>
        <p:spPr>
          <a:xfrm rot="16200000" flipV="1">
            <a:off x="2966442" y="3442355"/>
            <a:ext cx="142474"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Gewinkelte Verbindung 81"/>
          <p:cNvCxnSpPr>
            <a:stCxn id="48" idx="0"/>
            <a:endCxn id="13" idx="2"/>
          </p:cNvCxnSpPr>
          <p:nvPr/>
        </p:nvCxnSpPr>
        <p:spPr>
          <a:xfrm rot="5400000" flipH="1" flipV="1">
            <a:off x="4758879" y="3442357"/>
            <a:ext cx="142473"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Gewinkelte Verbindung 85"/>
          <p:cNvCxnSpPr>
            <a:stCxn id="49" idx="0"/>
            <a:endCxn id="13" idx="2"/>
          </p:cNvCxnSpPr>
          <p:nvPr/>
        </p:nvCxnSpPr>
        <p:spPr>
          <a:xfrm rot="16200000" flipV="1">
            <a:off x="5356359" y="3442356"/>
            <a:ext cx="142473"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Gewinkelte Verbindung 88"/>
          <p:cNvCxnSpPr>
            <a:stCxn id="51" idx="0"/>
            <a:endCxn id="15" idx="2"/>
          </p:cNvCxnSpPr>
          <p:nvPr/>
        </p:nvCxnSpPr>
        <p:spPr>
          <a:xfrm rot="16200000" flipV="1">
            <a:off x="7746275" y="3442355"/>
            <a:ext cx="142475" cy="597479"/>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Gewinkelte Verbindung 91"/>
          <p:cNvCxnSpPr>
            <a:stCxn id="50" idx="0"/>
            <a:endCxn id="15" idx="2"/>
          </p:cNvCxnSpPr>
          <p:nvPr/>
        </p:nvCxnSpPr>
        <p:spPr>
          <a:xfrm rot="5400000" flipH="1" flipV="1">
            <a:off x="7148795" y="3442355"/>
            <a:ext cx="142475" cy="597480"/>
          </a:xfrm>
          <a:prstGeom prst="bentConnector3">
            <a:avLst>
              <a:gd name="adj1" fmla="val 50000"/>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extfeld 94"/>
          <p:cNvSpPr txBox="1"/>
          <p:nvPr/>
        </p:nvSpPr>
        <p:spPr>
          <a:xfrm>
            <a:off x="562719" y="1792024"/>
            <a:ext cx="1343638" cy="246221"/>
          </a:xfrm>
          <a:prstGeom prst="rect">
            <a:avLst/>
          </a:prstGeom>
          <a:noFill/>
        </p:spPr>
        <p:txBody>
          <a:bodyPr wrap="none" rtlCol="0">
            <a:spAutoFit/>
          </a:bodyPr>
          <a:lstStyle/>
          <a:p>
            <a:r>
              <a:rPr lang="de-DE" sz="1000" b="1">
                <a:solidFill>
                  <a:schemeClr val="tx2"/>
                </a:solidFill>
              </a:rPr>
              <a:t>Weitere Wirkungen</a:t>
            </a:r>
          </a:p>
        </p:txBody>
      </p:sp>
      <p:sp>
        <p:nvSpPr>
          <p:cNvPr id="96" name="Textfeld 95"/>
          <p:cNvSpPr txBox="1"/>
          <p:nvPr/>
        </p:nvSpPr>
        <p:spPr>
          <a:xfrm>
            <a:off x="562719" y="2586349"/>
            <a:ext cx="797013" cy="246221"/>
          </a:xfrm>
          <a:prstGeom prst="rect">
            <a:avLst/>
          </a:prstGeom>
          <a:noFill/>
        </p:spPr>
        <p:txBody>
          <a:bodyPr wrap="none" rtlCol="0">
            <a:spAutoFit/>
          </a:bodyPr>
          <a:lstStyle/>
          <a:p>
            <a:r>
              <a:rPr lang="de-DE" sz="1000" b="1">
                <a:solidFill>
                  <a:schemeClr val="tx2"/>
                </a:solidFill>
              </a:rPr>
              <a:t>Lösungen</a:t>
            </a:r>
          </a:p>
        </p:txBody>
      </p:sp>
      <p:sp>
        <p:nvSpPr>
          <p:cNvPr id="97" name="Textfeld 96"/>
          <p:cNvSpPr txBox="1"/>
          <p:nvPr/>
        </p:nvSpPr>
        <p:spPr>
          <a:xfrm>
            <a:off x="562719" y="3101058"/>
            <a:ext cx="1180131" cy="246221"/>
          </a:xfrm>
          <a:prstGeom prst="rect">
            <a:avLst/>
          </a:prstGeom>
          <a:noFill/>
        </p:spPr>
        <p:txBody>
          <a:bodyPr wrap="none" rtlCol="0">
            <a:spAutoFit/>
          </a:bodyPr>
          <a:lstStyle/>
          <a:p>
            <a:r>
              <a:rPr lang="de-DE" sz="1000" b="1">
                <a:solidFill>
                  <a:schemeClr val="tx2"/>
                </a:solidFill>
              </a:rPr>
              <a:t>Lösungsschritte</a:t>
            </a:r>
          </a:p>
        </p:txBody>
      </p:sp>
      <p:cxnSp>
        <p:nvCxnSpPr>
          <p:cNvPr id="99" name="Gerader Verbinder 98"/>
          <p:cNvCxnSpPr/>
          <p:nvPr/>
        </p:nvCxnSpPr>
        <p:spPr>
          <a:xfrm>
            <a:off x="2022231" y="2707763"/>
            <a:ext cx="6154615" cy="0"/>
          </a:xfrm>
          <a:prstGeom prst="line">
            <a:avLst/>
          </a:prstGeom>
          <a:ln w="31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9" name="Textfeld 8"/>
          <p:cNvSpPr txBox="1"/>
          <p:nvPr/>
        </p:nvSpPr>
        <p:spPr>
          <a:xfrm>
            <a:off x="4123835" y="2463370"/>
            <a:ext cx="2010042" cy="492178"/>
          </a:xfrm>
          <a:prstGeom prst="rect">
            <a:avLst/>
          </a:prstGeom>
          <a:solidFill>
            <a:schemeClr val="tx2"/>
          </a:solidFill>
          <a:ln>
            <a:solidFill>
              <a:schemeClr val="tx2"/>
            </a:solidFill>
          </a:ln>
        </p:spPr>
        <p:txBody>
          <a:bodyPr wrap="square" rtlCol="0" anchor="ctr" anchorCtr="0">
            <a:noAutofit/>
          </a:bodyPr>
          <a:lstStyle/>
          <a:p>
            <a:pPr algn="ctr"/>
            <a:r>
              <a:rPr lang="de-DE" sz="1000" b="1">
                <a:solidFill>
                  <a:schemeClr val="bg1"/>
                </a:solidFill>
              </a:rPr>
              <a:t>Lösung</a:t>
            </a:r>
          </a:p>
          <a:p>
            <a:pPr algn="ctr"/>
            <a:r>
              <a:rPr lang="de-DE" sz="1000" b="1">
                <a:solidFill>
                  <a:schemeClr val="bg1"/>
                </a:solidFill>
              </a:rPr>
              <a:t>…</a:t>
            </a:r>
            <a:endParaRPr lang="de-DE" sz="1000" b="1">
              <a:solidFill>
                <a:schemeClr val="tx2"/>
              </a:solidFill>
            </a:endParaRPr>
          </a:p>
        </p:txBody>
      </p:sp>
      <p:sp>
        <p:nvSpPr>
          <p:cNvPr id="3" name="Titel 2">
            <a:extLst>
              <a:ext uri="{FF2B5EF4-FFF2-40B4-BE49-F238E27FC236}">
                <a16:creationId xmlns:a16="http://schemas.microsoft.com/office/drawing/2014/main" id="{B7CA13E0-B819-B8C4-5654-0E72D9D60949}"/>
              </a:ext>
            </a:extLst>
          </p:cNvPr>
          <p:cNvSpPr>
            <a:spLocks noGrp="1"/>
          </p:cNvSpPr>
          <p:nvPr>
            <p:ph type="title"/>
          </p:nvPr>
        </p:nvSpPr>
        <p:spPr/>
        <p:txBody>
          <a:bodyPr/>
          <a:lstStyle/>
          <a:p>
            <a:r>
              <a:rPr lang="de-DE" sz="1800" dirty="0"/>
              <a:t>Lösungsbaum - Vorlage</a:t>
            </a:r>
          </a:p>
        </p:txBody>
      </p:sp>
      <p:sp>
        <p:nvSpPr>
          <p:cNvPr id="2" name="Fußzeilenplatzhalter 1">
            <a:extLst>
              <a:ext uri="{FF2B5EF4-FFF2-40B4-BE49-F238E27FC236}">
                <a16:creationId xmlns:a16="http://schemas.microsoft.com/office/drawing/2014/main" id="{64149979-B5A3-A3CD-307D-BF0C99101964}"/>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3482612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F2B297-B770-13EA-A802-D3B51B424F64}"/>
              </a:ext>
            </a:extLst>
          </p:cNvPr>
          <p:cNvSpPr>
            <a:spLocks noGrp="1"/>
          </p:cNvSpPr>
          <p:nvPr>
            <p:ph type="title"/>
          </p:nvPr>
        </p:nvSpPr>
        <p:spPr/>
        <p:txBody>
          <a:bodyPr/>
          <a:lstStyle/>
          <a:p>
            <a:r>
              <a:rPr lang="de-DE" sz="1800" dirty="0">
                <a:latin typeface="Georgia"/>
              </a:rPr>
              <a:t>Persona – Anleitung </a:t>
            </a:r>
            <a:endParaRPr lang="de-DE" sz="1800" dirty="0"/>
          </a:p>
        </p:txBody>
      </p:sp>
      <p:sp>
        <p:nvSpPr>
          <p:cNvPr id="3" name="Inhaltsplatzhalter 2">
            <a:extLst>
              <a:ext uri="{FF2B5EF4-FFF2-40B4-BE49-F238E27FC236}">
                <a16:creationId xmlns:a16="http://schemas.microsoft.com/office/drawing/2014/main" id="{6C50093B-68BA-1BCE-EF8A-4EF9785524B8}"/>
              </a:ext>
            </a:extLst>
          </p:cNvPr>
          <p:cNvSpPr>
            <a:spLocks noGrp="1"/>
          </p:cNvSpPr>
          <p:nvPr>
            <p:ph idx="1"/>
          </p:nvPr>
        </p:nvSpPr>
        <p:spPr>
          <a:xfrm>
            <a:off x="455805" y="1392169"/>
            <a:ext cx="7370564" cy="1582309"/>
          </a:xfrm>
        </p:spPr>
        <p:txBody>
          <a:bodyPr vert="horz" lIns="0" tIns="0" rIns="0" bIns="0" rtlCol="0" anchor="t">
            <a:noAutofit/>
          </a:bodyPr>
          <a:lstStyle/>
          <a:p>
            <a:pPr marL="177800" indent="-177800">
              <a:lnSpc>
                <a:spcPct val="150000"/>
              </a:lnSpc>
              <a:buFont typeface="+mj-lt"/>
              <a:buAutoNum type="arabicPeriod"/>
            </a:pPr>
            <a:r>
              <a:rPr lang="de-DE" sz="1000" dirty="0">
                <a:ea typeface="+mn-lt"/>
                <a:cs typeface="+mn-lt"/>
              </a:rPr>
              <a:t>Je nachdem wie gut die Zielgruppe bekannt ist: </a:t>
            </a:r>
            <a:r>
              <a:rPr lang="de-DE" sz="1000" b="1" dirty="0">
                <a:ea typeface="+mn-lt"/>
                <a:cs typeface="+mn-lt"/>
              </a:rPr>
              <a:t>Recherche</a:t>
            </a:r>
            <a:r>
              <a:rPr lang="de-DE" sz="1000" dirty="0">
                <a:ea typeface="+mn-lt"/>
                <a:cs typeface="+mn-lt"/>
              </a:rPr>
              <a:t> und/</a:t>
            </a:r>
            <a:r>
              <a:rPr lang="de-DE" sz="1000" b="1" dirty="0">
                <a:ea typeface="+mn-lt"/>
                <a:cs typeface="+mn-lt"/>
              </a:rPr>
              <a:t>Gespräche</a:t>
            </a:r>
            <a:r>
              <a:rPr lang="de-DE" sz="1000" dirty="0">
                <a:ea typeface="+mn-lt"/>
                <a:cs typeface="+mn-lt"/>
              </a:rPr>
              <a:t> </a:t>
            </a:r>
            <a:br>
              <a:rPr lang="de-DE" sz="1000" dirty="0">
                <a:ea typeface="+mn-lt"/>
                <a:cs typeface="+mn-lt"/>
              </a:rPr>
            </a:br>
            <a:r>
              <a:rPr lang="de-DE" sz="1000" dirty="0">
                <a:ea typeface="+mn-lt"/>
                <a:cs typeface="+mn-lt"/>
              </a:rPr>
              <a:t>mit Personen aus der Zielgruppe</a:t>
            </a:r>
          </a:p>
          <a:p>
            <a:pPr marL="177800" indent="-177800">
              <a:lnSpc>
                <a:spcPct val="150000"/>
              </a:lnSpc>
              <a:buFont typeface="+mj-lt"/>
              <a:buAutoNum type="arabicPeriod"/>
              <a:tabLst>
                <a:tab pos="177800" algn="l"/>
                <a:tab pos="360363" algn="l"/>
              </a:tabLst>
            </a:pPr>
            <a:r>
              <a:rPr lang="de-DE" sz="1000" dirty="0">
                <a:ea typeface="+mn-lt"/>
                <a:cs typeface="+mn-lt"/>
              </a:rPr>
              <a:t>Sichtung der Ergebnisse</a:t>
            </a:r>
          </a:p>
          <a:p>
            <a:pPr marL="177800" indent="-177800">
              <a:lnSpc>
                <a:spcPct val="150000"/>
              </a:lnSpc>
              <a:buFont typeface="+mj-lt"/>
              <a:buAutoNum type="arabicPeriod"/>
              <a:tabLst>
                <a:tab pos="177800" algn="l"/>
                <a:tab pos="360363" algn="l"/>
              </a:tabLst>
            </a:pPr>
            <a:r>
              <a:rPr lang="de-DE" sz="1000" dirty="0">
                <a:cs typeface="Arial"/>
              </a:rPr>
              <a:t>Ggf. </a:t>
            </a:r>
            <a:r>
              <a:rPr lang="de-DE" sz="1000" b="1" dirty="0">
                <a:cs typeface="Arial"/>
              </a:rPr>
              <a:t>Anpassung der Fragen </a:t>
            </a:r>
            <a:r>
              <a:rPr lang="de-DE" sz="1000" dirty="0">
                <a:cs typeface="Arial"/>
              </a:rPr>
              <a:t>in der Vorlage, wenn dies für dein Projekt sinnvoll</a:t>
            </a:r>
            <a:br>
              <a:rPr lang="de-DE" sz="1000" dirty="0">
                <a:cs typeface="Arial"/>
              </a:rPr>
            </a:br>
            <a:r>
              <a:rPr lang="de-DE" sz="1000" dirty="0">
                <a:cs typeface="Arial"/>
              </a:rPr>
              <a:t>erscheint. </a:t>
            </a:r>
            <a:endParaRPr lang="de-DE" sz="1000" dirty="0">
              <a:ea typeface="+mn-lt"/>
              <a:cs typeface="+mn-lt"/>
            </a:endParaRPr>
          </a:p>
          <a:p>
            <a:pPr marL="177800" indent="-177800">
              <a:lnSpc>
                <a:spcPct val="150000"/>
              </a:lnSpc>
              <a:buFont typeface="+mj-lt"/>
              <a:buAutoNum type="arabicPeriod"/>
              <a:tabLst>
                <a:tab pos="177800" algn="l"/>
                <a:tab pos="360363" algn="l"/>
              </a:tabLst>
            </a:pPr>
            <a:r>
              <a:rPr lang="de-DE" sz="1000" dirty="0">
                <a:ea typeface="+mn-lt"/>
                <a:cs typeface="+mn-lt"/>
              </a:rPr>
              <a:t>Vorlage</a:t>
            </a:r>
            <a:r>
              <a:rPr lang="de-DE" sz="1000" b="1" dirty="0">
                <a:ea typeface="+mn-lt"/>
                <a:cs typeface="+mn-lt"/>
              </a:rPr>
              <a:t> </a:t>
            </a:r>
            <a:r>
              <a:rPr lang="de-DE" sz="1000" b="1" dirty="0">
                <a:cs typeface="Arial"/>
              </a:rPr>
              <a:t>einmalig oder mehrmalig ausfüllen</a:t>
            </a:r>
            <a:r>
              <a:rPr lang="de-DE" sz="1000" dirty="0">
                <a:cs typeface="Arial"/>
              </a:rPr>
              <a:t>, abhängig davon, wie divers die </a:t>
            </a:r>
            <a:br>
              <a:rPr lang="de-DE" sz="1000" dirty="0">
                <a:cs typeface="Arial"/>
              </a:rPr>
            </a:br>
            <a:r>
              <a:rPr lang="de-DE" sz="1000" dirty="0">
                <a:cs typeface="Arial"/>
              </a:rPr>
              <a:t>Zielgruppe ist. </a:t>
            </a:r>
          </a:p>
          <a:p>
            <a:pPr marL="228600" indent="-228600">
              <a:lnSpc>
                <a:spcPct val="150000"/>
              </a:lnSpc>
              <a:buFont typeface="+mj-lt"/>
              <a:buAutoNum type="arabicPeriod"/>
            </a:pPr>
            <a:endParaRPr lang="de-DE" sz="1000" dirty="0">
              <a:cs typeface="Arial"/>
            </a:endParaRPr>
          </a:p>
          <a:p>
            <a:pPr marL="228600" indent="-228600">
              <a:lnSpc>
                <a:spcPct val="150000"/>
              </a:lnSpc>
              <a:buFont typeface="+mj-lt"/>
              <a:buAutoNum type="arabicPeriod"/>
            </a:pPr>
            <a:endParaRPr lang="de-DE" sz="1000" dirty="0">
              <a:cs typeface="Arial"/>
            </a:endParaRPr>
          </a:p>
        </p:txBody>
      </p:sp>
      <p:sp>
        <p:nvSpPr>
          <p:cNvPr id="5" name="Foliennummernplatzhalter 4">
            <a:extLst>
              <a:ext uri="{FF2B5EF4-FFF2-40B4-BE49-F238E27FC236}">
                <a16:creationId xmlns:a16="http://schemas.microsoft.com/office/drawing/2014/main" id="{FAA292FF-7A2A-B9FD-9007-830D89EAB90C}"/>
              </a:ext>
            </a:extLst>
          </p:cNvPr>
          <p:cNvSpPr>
            <a:spLocks noGrp="1"/>
          </p:cNvSpPr>
          <p:nvPr>
            <p:ph type="sldNum" sz="quarter" idx="12"/>
          </p:nvPr>
        </p:nvSpPr>
        <p:spPr/>
        <p:txBody>
          <a:bodyPr/>
          <a:lstStyle/>
          <a:p>
            <a:fld id="{EADB90F9-9C8B-4738-A50E-8F04301A8C13}" type="slidenum">
              <a:rPr lang="de-DE" smtClean="0"/>
              <a:t>9</a:t>
            </a:fld>
            <a:endParaRPr lang="de-DE"/>
          </a:p>
        </p:txBody>
      </p:sp>
      <p:graphicFrame>
        <p:nvGraphicFramePr>
          <p:cNvPr id="8" name="Tabelle 9">
            <a:extLst>
              <a:ext uri="{FF2B5EF4-FFF2-40B4-BE49-F238E27FC236}">
                <a16:creationId xmlns:a16="http://schemas.microsoft.com/office/drawing/2014/main" id="{BFBD8469-A51A-E35E-6C40-0B3401C16250}"/>
              </a:ext>
            </a:extLst>
          </p:cNvPr>
          <p:cNvGraphicFramePr>
            <a:graphicFrameLocks noGrp="1"/>
          </p:cNvGraphicFramePr>
          <p:nvPr>
            <p:extLst>
              <p:ext uri="{D42A27DB-BD31-4B8C-83A1-F6EECF244321}">
                <p14:modId xmlns:p14="http://schemas.microsoft.com/office/powerpoint/2010/main" val="2716305451"/>
              </p:ext>
            </p:extLst>
          </p:nvPr>
        </p:nvGraphicFramePr>
        <p:xfrm>
          <a:off x="5508334" y="1379358"/>
          <a:ext cx="2327566" cy="1652173"/>
        </p:xfrm>
        <a:graphic>
          <a:graphicData uri="http://schemas.openxmlformats.org/drawingml/2006/table">
            <a:tbl>
              <a:tblPr bandRow="1">
                <a:tableStyleId>{2D5ABB26-0587-4C30-8999-92F81FD0307C}</a:tableStyleId>
              </a:tblPr>
              <a:tblGrid>
                <a:gridCol w="1163783">
                  <a:extLst>
                    <a:ext uri="{9D8B030D-6E8A-4147-A177-3AD203B41FA5}">
                      <a16:colId xmlns:a16="http://schemas.microsoft.com/office/drawing/2014/main" val="2521010278"/>
                    </a:ext>
                  </a:extLst>
                </a:gridCol>
                <a:gridCol w="1163783">
                  <a:extLst>
                    <a:ext uri="{9D8B030D-6E8A-4147-A177-3AD203B41FA5}">
                      <a16:colId xmlns:a16="http://schemas.microsoft.com/office/drawing/2014/main" val="3349246551"/>
                    </a:ext>
                  </a:extLst>
                </a:gridCol>
              </a:tblGrid>
              <a:tr h="402493">
                <a:tc>
                  <a:txBody>
                    <a:bodyPr/>
                    <a:lstStyle/>
                    <a:p>
                      <a:r>
                        <a:rPr lang="de-DE" sz="1000" b="1" dirty="0">
                          <a:latin typeface="+mn-lt"/>
                        </a:rPr>
                        <a:t>Ziel</a:t>
                      </a:r>
                      <a:br>
                        <a:rPr lang="de-DE" sz="1000" b="1" dirty="0">
                          <a:latin typeface="+mn-lt"/>
                        </a:rPr>
                      </a:br>
                      <a:r>
                        <a:rPr lang="de-DE" sz="1000" b="0" dirty="0">
                          <a:latin typeface="+mn-lt"/>
                        </a:rPr>
                        <a:t>Bedürfnisse der Zielgruppe erkennen</a:t>
                      </a:r>
                    </a:p>
                  </a:txBody>
                  <a:tcP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tc rowSpan="2">
                  <a:txBody>
                    <a:bodyPr/>
                    <a:lstStyle/>
                    <a:p>
                      <a:r>
                        <a:rPr lang="de-DE" sz="1000" b="1" kern="1200" dirty="0">
                          <a:solidFill>
                            <a:schemeClr val="tx1"/>
                          </a:solidFill>
                          <a:latin typeface="+mn-lt"/>
                          <a:ea typeface="+mn-ea"/>
                          <a:cs typeface="+mn-cs"/>
                        </a:rPr>
                        <a:t>Material</a:t>
                      </a:r>
                    </a:p>
                    <a:p>
                      <a:r>
                        <a:rPr lang="de-DE" sz="1000" b="0" kern="1200" dirty="0">
                          <a:solidFill>
                            <a:schemeClr val="tx1"/>
                          </a:solidFill>
                          <a:latin typeface="+mn-lt"/>
                          <a:ea typeface="+mn-ea"/>
                          <a:cs typeface="+mn-cs"/>
                        </a:rPr>
                        <a:t>Vorlage oder Post-</a:t>
                      </a:r>
                      <a:r>
                        <a:rPr lang="de-DE" sz="1000" b="0" kern="1200" dirty="0" err="1">
                          <a:solidFill>
                            <a:schemeClr val="tx1"/>
                          </a:solidFill>
                          <a:latin typeface="+mn-lt"/>
                          <a:ea typeface="+mn-ea"/>
                          <a:cs typeface="+mn-cs"/>
                        </a:rPr>
                        <a:t>its</a:t>
                      </a:r>
                      <a:r>
                        <a:rPr lang="de-DE" sz="1000" b="0" kern="1200" dirty="0">
                          <a:solidFill>
                            <a:schemeClr val="tx1"/>
                          </a:solidFill>
                          <a:latin typeface="+mn-lt"/>
                          <a:ea typeface="+mn-ea"/>
                          <a:cs typeface="+mn-cs"/>
                        </a:rPr>
                        <a: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Moderations-karten, Stifte, Flipchart/</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Pinnwand</a:t>
                      </a:r>
                    </a:p>
                  </a:txBody>
                  <a:tcP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4289122873"/>
                  </a:ext>
                </a:extLst>
              </a:tr>
              <a:tr h="402493">
                <a:tc>
                  <a:txBody>
                    <a:bodyPr/>
                    <a:lstStyle/>
                    <a:p>
                      <a:r>
                        <a:rPr lang="de-DE" sz="1000" b="1" kern="1200" dirty="0">
                          <a:solidFill>
                            <a:schemeClr val="tx1"/>
                          </a:solidFill>
                          <a:latin typeface="+mn-lt"/>
                          <a:ea typeface="+mn-ea"/>
                          <a:cs typeface="+mn-cs"/>
                        </a:rPr>
                        <a:t>Teilnehmende</a:t>
                      </a:r>
                    </a:p>
                    <a:p>
                      <a:r>
                        <a:rPr lang="de-DE" sz="1000" b="0" kern="1200" dirty="0">
                          <a:solidFill>
                            <a:schemeClr val="tx1"/>
                          </a:solidFill>
                          <a:latin typeface="+mn-lt"/>
                          <a:ea typeface="+mn-ea"/>
                          <a:cs typeface="+mn-cs"/>
                        </a:rPr>
                        <a:t>Projektteam, </a:t>
                      </a:r>
                      <a:br>
                        <a:rPr lang="de-DE" sz="1000" b="0" kern="1200" dirty="0">
                          <a:solidFill>
                            <a:schemeClr val="tx1"/>
                          </a:solidFill>
                          <a:latin typeface="+mn-lt"/>
                          <a:ea typeface="+mn-ea"/>
                          <a:cs typeface="+mn-cs"/>
                        </a:rPr>
                      </a:br>
                      <a:r>
                        <a:rPr lang="de-DE" sz="1000" b="0" kern="1200" dirty="0">
                          <a:solidFill>
                            <a:schemeClr val="tx1"/>
                          </a:solidFill>
                          <a:latin typeface="+mn-lt"/>
                          <a:ea typeface="+mn-ea"/>
                          <a:cs typeface="+mn-cs"/>
                        </a:rPr>
                        <a:t>2 – 5 Personen</a:t>
                      </a:r>
                    </a:p>
                  </a:txBody>
                  <a:tcP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bg2"/>
                    </a:solidFill>
                  </a:tcPr>
                </a:tc>
                <a:tc vMerge="1">
                  <a:txBody>
                    <a:bodyPr/>
                    <a:lstStyle/>
                    <a:p>
                      <a:endParaRPr lang="de-DE"/>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48309961"/>
                  </a:ext>
                </a:extLst>
              </a:tr>
              <a:tr h="402493">
                <a:tc>
                  <a:txBody>
                    <a:bodyPr/>
                    <a:lstStyle/>
                    <a:p>
                      <a:r>
                        <a:rPr lang="de-DE" sz="1000" b="1" kern="1200">
                          <a:solidFill>
                            <a:schemeClr val="tx1"/>
                          </a:solidFill>
                          <a:latin typeface="+mn-lt"/>
                          <a:ea typeface="+mn-ea"/>
                          <a:cs typeface="+mn-cs"/>
                        </a:rPr>
                        <a:t>Anhang</a:t>
                      </a:r>
                    </a:p>
                    <a:p>
                      <a:r>
                        <a:rPr lang="de-DE" sz="1000" b="0" kern="1200">
                          <a:solidFill>
                            <a:schemeClr val="tx1"/>
                          </a:solidFill>
                          <a:latin typeface="+mn-lt"/>
                          <a:ea typeface="+mn-ea"/>
                          <a:cs typeface="+mn-cs"/>
                        </a:rPr>
                        <a:t>PPT-Vorlage</a:t>
                      </a:r>
                    </a:p>
                  </a:txBody>
                  <a:tcP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r>
                        <a:rPr lang="de-DE" sz="1000" b="1" kern="1200" dirty="0">
                          <a:solidFill>
                            <a:schemeClr val="tx1"/>
                          </a:solidFill>
                          <a:latin typeface="+mn-lt"/>
                          <a:ea typeface="+mn-ea"/>
                          <a:cs typeface="+mn-cs"/>
                        </a:rPr>
                        <a:t>Dauer</a:t>
                      </a:r>
                    </a:p>
                    <a:p>
                      <a:r>
                        <a:rPr lang="de-DE" sz="1000" b="0" kern="1200" dirty="0">
                          <a:solidFill>
                            <a:schemeClr val="tx1"/>
                          </a:solidFill>
                          <a:latin typeface="+mn-lt"/>
                          <a:ea typeface="+mn-ea"/>
                          <a:cs typeface="+mn-cs"/>
                        </a:rPr>
                        <a:t>10 – 30 Minuten</a:t>
                      </a:r>
                    </a:p>
                  </a:txBody>
                  <a:tcP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569449541"/>
                  </a:ext>
                </a:extLst>
              </a:tr>
            </a:tbl>
          </a:graphicData>
        </a:graphic>
      </p:graphicFrame>
      <p:sp>
        <p:nvSpPr>
          <p:cNvPr id="12" name="Inhaltsplatzhalter 2">
            <a:extLst>
              <a:ext uri="{FF2B5EF4-FFF2-40B4-BE49-F238E27FC236}">
                <a16:creationId xmlns:a16="http://schemas.microsoft.com/office/drawing/2014/main" id="{447EFF41-CDE4-2F55-2221-03223966789F}"/>
              </a:ext>
            </a:extLst>
          </p:cNvPr>
          <p:cNvSpPr txBox="1">
            <a:spLocks/>
          </p:cNvSpPr>
          <p:nvPr/>
        </p:nvSpPr>
        <p:spPr>
          <a:xfrm>
            <a:off x="832077" y="3445109"/>
            <a:ext cx="6994292" cy="1052148"/>
          </a:xfrm>
          <a:prstGeom prst="rect">
            <a:avLst/>
          </a:prstGeom>
          <a:solidFill>
            <a:schemeClr val="accent1"/>
          </a:solidFill>
        </p:spPr>
        <p:txBody>
          <a:bodyPr vert="horz" lIns="72000" tIns="36000" rIns="36000" bIns="36000" rtlCol="0" anchor="ctr">
            <a:noAutofit/>
          </a:bodyPr>
          <a:lstStyle>
            <a:lvl1pPr marL="0" indent="0" algn="l" defTabSz="685800" rtl="0" eaLnBrk="1" latinLnBrk="0" hangingPunct="1">
              <a:lnSpc>
                <a:spcPts val="2400"/>
              </a:lnSpc>
              <a:spcBef>
                <a:spcPts val="0"/>
              </a:spcBef>
              <a:buFont typeface="Arial" panose="020B0604020202020204" pitchFamily="34" charset="0"/>
              <a:buNone/>
              <a:tabLst>
                <a:tab pos="360363" algn="l"/>
              </a:tabLst>
              <a:defRPr sz="1400" b="0" kern="1200">
                <a:solidFill>
                  <a:schemeClr val="tx1"/>
                </a:solidFill>
                <a:latin typeface="+mn-lt"/>
                <a:ea typeface="+mn-ea"/>
                <a:cs typeface="+mn-cs"/>
              </a:defRPr>
            </a:lvl1pPr>
            <a:lvl2pPr marL="0" indent="0" algn="l" defTabSz="685800" rtl="0" eaLnBrk="1" latinLnBrk="0" hangingPunct="1">
              <a:lnSpc>
                <a:spcPts val="1800"/>
              </a:lnSpc>
              <a:spcBef>
                <a:spcPts val="1800"/>
              </a:spcBef>
              <a:buFont typeface="Arial" panose="020B0604020202020204" pitchFamily="34" charset="0"/>
              <a:buNone/>
              <a:defRPr sz="1400" b="1" kern="1200">
                <a:solidFill>
                  <a:schemeClr val="tx1"/>
                </a:solidFill>
                <a:latin typeface="+mn-lt"/>
                <a:ea typeface="+mn-ea"/>
                <a:cs typeface="+mn-cs"/>
              </a:defRPr>
            </a:lvl2pPr>
            <a:lvl3pPr marL="0" indent="0" algn="l" defTabSz="6858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3pPr>
            <a:lvl4pPr marL="144000" indent="-144000" algn="l" defTabSz="685800" rtl="0" eaLnBrk="1" latinLnBrk="0" hangingPunct="1">
              <a:lnSpc>
                <a:spcPts val="1800"/>
              </a:lnSpc>
              <a:spcBef>
                <a:spcPts val="0"/>
              </a:spcBef>
              <a:buClr>
                <a:schemeClr val="tx2"/>
              </a:buClr>
              <a:buFont typeface="Arial" panose="020B0604020202020204" pitchFamily="34" charset="0"/>
              <a:buChar char="•"/>
              <a:defRPr sz="1400" kern="1200">
                <a:solidFill>
                  <a:schemeClr val="tx1"/>
                </a:solidFill>
                <a:latin typeface="+mn-lt"/>
                <a:ea typeface="+mn-ea"/>
                <a:cs typeface="+mn-cs"/>
              </a:defRPr>
            </a:lvl4pPr>
            <a:lvl5pPr marL="288000" indent="-144000" algn="l" defTabSz="685800" rtl="0" eaLnBrk="1" latinLnBrk="0" hangingPunct="1">
              <a:lnSpc>
                <a:spcPts val="1800"/>
              </a:lnSpc>
              <a:spcBef>
                <a:spcPts val="0"/>
              </a:spcBef>
              <a:buFont typeface="Arial" panose="020B0604020202020204" pitchFamily="34" charset="0"/>
              <a:buChar char="•"/>
              <a:defRPr sz="1400" kern="1200">
                <a:solidFill>
                  <a:schemeClr val="tx1"/>
                </a:solidFill>
                <a:latin typeface="+mn-lt"/>
                <a:ea typeface="+mn-ea"/>
                <a:cs typeface="+mn-cs"/>
              </a:defRPr>
            </a:lvl5pPr>
            <a:lvl6pPr marL="432000" indent="-144000" algn="l" defTabSz="685800" rtl="0" eaLnBrk="1" latinLnBrk="0" hangingPunct="1">
              <a:lnSpc>
                <a:spcPts val="1800"/>
              </a:lnSpc>
              <a:spcBef>
                <a:spcPts val="0"/>
              </a:spcBef>
              <a:buFont typeface="Symbol" panose="05050102010706020507" pitchFamily="18" charset="2"/>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9070">
              <a:lnSpc>
                <a:spcPct val="150000"/>
              </a:lnSpc>
            </a:pPr>
            <a:r>
              <a:rPr lang="de-DE" sz="1000" i="1" dirty="0">
                <a:ea typeface="+mn-lt"/>
                <a:cs typeface="+mn-lt"/>
              </a:rPr>
              <a:t>Eine Persona repräsentiert eine „typische“ Person aus der Zielgruppe des Projektes.​ Dadurch hilft sie uns, uns empathisch in die Zielgruppe hineinzuversetzen, deren Lebenswelt zu verstehen und Bedürfnisse abzuleiten.</a:t>
            </a:r>
            <a:endParaRPr lang="de-DE"/>
          </a:p>
          <a:p>
            <a:pPr marL="179070">
              <a:lnSpc>
                <a:spcPct val="150000"/>
              </a:lnSpc>
            </a:pPr>
            <a:r>
              <a:rPr lang="de-DE" sz="1000" i="1" dirty="0">
                <a:ea typeface="+mn-lt"/>
                <a:cs typeface="+mn-lt"/>
              </a:rPr>
              <a:t>Die Persona kann im weiteren Planungsprozess für die Konzeption der konkreten Angebote genutzt werden, um zu testen, ob diese wirklich den Bedarfen entsprechen.</a:t>
            </a:r>
            <a:endParaRPr lang="de-DE" sz="1000" dirty="0">
              <a:cs typeface="Arial"/>
            </a:endParaRPr>
          </a:p>
        </p:txBody>
      </p:sp>
      <p:pic>
        <p:nvPicPr>
          <p:cNvPr id="14" name="Grafik 13" descr="Ein Bild, das Text enthält.&#10;&#10;Automatisch generierte Beschreibung">
            <a:extLst>
              <a:ext uri="{FF2B5EF4-FFF2-40B4-BE49-F238E27FC236}">
                <a16:creationId xmlns:a16="http://schemas.microsoft.com/office/drawing/2014/main" id="{36F033B6-A668-08E2-B862-110D49F38C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318" y="3489943"/>
            <a:ext cx="962481" cy="962481"/>
          </a:xfrm>
          <a:prstGeom prst="rect">
            <a:avLst/>
          </a:prstGeom>
        </p:spPr>
      </p:pic>
      <p:sp>
        <p:nvSpPr>
          <p:cNvPr id="4" name="Fußzeilenplatzhalter 3">
            <a:extLst>
              <a:ext uri="{FF2B5EF4-FFF2-40B4-BE49-F238E27FC236}">
                <a16:creationId xmlns:a16="http://schemas.microsoft.com/office/drawing/2014/main" id="{3A185139-21FC-A49C-0FF3-DA52299A9751}"/>
              </a:ext>
            </a:extLst>
          </p:cNvPr>
          <p:cNvSpPr>
            <a:spLocks noGrp="1"/>
          </p:cNvSpPr>
          <p:nvPr>
            <p:ph type="ftr" sz="quarter" idx="11"/>
          </p:nvPr>
        </p:nvSpPr>
        <p:spPr/>
        <p:txBody>
          <a:bodyPr/>
          <a:lstStyle/>
          <a:p>
            <a:r>
              <a:rPr lang="de-DE"/>
              <a:t>Methodensammlung Projektplanung</a:t>
            </a:r>
          </a:p>
        </p:txBody>
      </p:sp>
    </p:spTree>
    <p:extLst>
      <p:ext uri="{BB962C8B-B14F-4D97-AF65-F5344CB8AC3E}">
        <p14:creationId xmlns:p14="http://schemas.microsoft.com/office/powerpoint/2010/main" val="1915218080"/>
      </p:ext>
    </p:extLst>
  </p:cSld>
  <p:clrMapOvr>
    <a:masterClrMapping/>
  </p:clrMapOvr>
</p:sld>
</file>

<file path=ppt/theme/theme1.xml><?xml version="1.0" encoding="utf-8"?>
<a:theme xmlns:a="http://schemas.openxmlformats.org/drawingml/2006/main" name="Office">
  <a:themeElements>
    <a:clrScheme name="DRK-Wohlfahrt">
      <a:dk1>
        <a:srgbClr val="000000"/>
      </a:dk1>
      <a:lt1>
        <a:sysClr val="window" lastClr="FFFFFF"/>
      </a:lt1>
      <a:dk2>
        <a:srgbClr val="E60005"/>
      </a:dk2>
      <a:lt2>
        <a:srgbClr val="D7E6FA"/>
      </a:lt2>
      <a:accent1>
        <a:srgbClr val="FADCD2"/>
      </a:accent1>
      <a:accent2>
        <a:srgbClr val="B4C3D7"/>
      </a:accent2>
      <a:accent3>
        <a:srgbClr val="EB8264"/>
      </a:accent3>
      <a:accent4>
        <a:srgbClr val="FAC3AF"/>
      </a:accent4>
      <a:accent5>
        <a:srgbClr val="D7E6FA"/>
      </a:accent5>
      <a:accent6>
        <a:srgbClr val="FADCD2"/>
      </a:accent6>
      <a:hlink>
        <a:srgbClr val="000000"/>
      </a:hlink>
      <a:folHlink>
        <a:srgbClr val="000000"/>
      </a:folHlink>
    </a:clrScheme>
    <a:fontScheme name="DRK">
      <a:majorFont>
        <a:latin typeface="Merriweather"/>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4" id="{BDB1F20A-BA5A-CD49-85EC-D235B40A9E1E}" vid="{A227FE7A-6870-6E4A-B441-69E9E1618D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e8d7a9c6-e82d-4466-9e7a-badf8676663c">UPW7SVMUV64P-1210661889-1114965</_dlc_DocId>
    <_dlc_DocIdUrl xmlns="e8d7a9c6-e82d-4466-9e7a-badf8676663c">
      <Url>https://drkgsberlin.sharepoint.com/sites/Bereich_4/_layouts/15/DocIdRedir.aspx?ID=UPW7SVMUV64P-1210661889-1114965</Url>
      <Description>UPW7SVMUV64P-1210661889-1114965</Description>
    </_dlc_DocIdUrl>
    <lcf76f155ced4ddcb4097134ff3c332f xmlns="d02bc21f-b422-453a-9fda-7f6baffa8462">
      <Terms xmlns="http://schemas.microsoft.com/office/infopath/2007/PartnerControls"/>
    </lcf76f155ced4ddcb4097134ff3c332f>
    <TaxCatchAll xmlns="e8d7a9c6-e82d-4466-9e7a-badf8676663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293050C74D0DF746890CF64B245C9CD6" ma:contentTypeVersion="4729" ma:contentTypeDescription="Ein neues Dokument erstellen." ma:contentTypeScope="" ma:versionID="33eb833dec0d10b682a041d0ac58db00">
  <xsd:schema xmlns:xsd="http://www.w3.org/2001/XMLSchema" xmlns:xs="http://www.w3.org/2001/XMLSchema" xmlns:p="http://schemas.microsoft.com/office/2006/metadata/properties" xmlns:ns2="e8d7a9c6-e82d-4466-9e7a-badf8676663c" xmlns:ns3="d02bc21f-b422-453a-9fda-7f6baffa8462" targetNamespace="http://schemas.microsoft.com/office/2006/metadata/properties" ma:root="true" ma:fieldsID="97253cfd9881a8ad12aef42417630014" ns2:_="" ns3:_="">
    <xsd:import namespace="e8d7a9c6-e82d-4466-9e7a-badf8676663c"/>
    <xsd:import namespace="d02bc21f-b422-453a-9fda-7f6baffa846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d7a9c6-e82d-4466-9e7a-badf8676663c" elementFormDefault="qualified">
    <xsd:import namespace="http://schemas.microsoft.com/office/2006/documentManagement/types"/>
    <xsd:import namespace="http://schemas.microsoft.com/office/infopath/2007/PartnerControls"/>
    <xsd:element name="_dlc_DocId" ma:index="8" nillable="true" ma:displayName="Wert der Dokument-ID" ma:description="Der Wert der diesem Element zugewiesenen Dokument-ID." ma:indexed="true" ma:internalName="_dlc_DocId" ma:readOnly="true">
      <xsd:simpleType>
        <xsd:restriction base="dms:Text"/>
      </xsd:simpleType>
    </xsd:element>
    <xsd:element name="_dlc_DocIdUrl" ma:index="9" nillable="true" ma:displayName="Dokument-ID" ma:description="Permanenter Hyperlink zu diesem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Freigegeben für - Details" ma:internalName="SharedWithDetails" ma:readOnly="true">
      <xsd:simpleType>
        <xsd:restriction base="dms:Note">
          <xsd:maxLength value="255"/>
        </xsd:restriction>
      </xsd:simpleType>
    </xsd:element>
    <xsd:element name="TaxCatchAll" ma:index="26" nillable="true" ma:displayName="Taxonomy Catch All Column" ma:hidden="true" ma:list="{2dd0001d-4664-4199-a7a2-a316d0d4d5cc}" ma:internalName="TaxCatchAll" ma:showField="CatchAllData" ma:web="e8d7a9c6-e82d-4466-9e7a-badf8676663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02bc21f-b422-453a-9fda-7f6baffa846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dmarkierungen" ma:readOnly="false" ma:fieldId="{5cf76f15-5ced-4ddc-b409-7134ff3c332f}" ma:taxonomyMulti="true" ma:sspId="4b42da31-f07d-4bc5-921b-0bfb276d624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E6DB61-BE5C-4054-8C86-3DAA1AA8AC9D}">
  <ds:schemaRefs>
    <ds:schemaRef ds:uri="http://schemas.microsoft.com/sharepoint/events"/>
  </ds:schemaRefs>
</ds:datastoreItem>
</file>

<file path=customXml/itemProps2.xml><?xml version="1.0" encoding="utf-8"?>
<ds:datastoreItem xmlns:ds="http://schemas.openxmlformats.org/officeDocument/2006/customXml" ds:itemID="{F3A65C9E-6AB3-4ED5-9971-1F0A908EC0EB}">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purl.org/dc/terms/"/>
    <ds:schemaRef ds:uri="d02bc21f-b422-453a-9fda-7f6baffa8462"/>
    <ds:schemaRef ds:uri="e8d7a9c6-e82d-4466-9e7a-badf8676663c"/>
    <ds:schemaRef ds:uri="http://www.w3.org/XML/1998/namespace"/>
    <ds:schemaRef ds:uri="http://purl.org/dc/dcmitype/"/>
  </ds:schemaRefs>
</ds:datastoreItem>
</file>

<file path=customXml/itemProps3.xml><?xml version="1.0" encoding="utf-8"?>
<ds:datastoreItem xmlns:ds="http://schemas.openxmlformats.org/officeDocument/2006/customXml" ds:itemID="{B85BDE54-9A42-4EDB-A5BF-5A61CF495FDC}">
  <ds:schemaRefs>
    <ds:schemaRef ds:uri="d02bc21f-b422-453a-9fda-7f6baffa8462"/>
    <ds:schemaRef ds:uri="e8d7a9c6-e82d-4466-9e7a-badf8676663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E3C72ABC-C42F-45EF-B038-BB300AC0BB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DRK_Wirkungswochen</Template>
  <TotalTime>0</TotalTime>
  <Words>5540</Words>
  <Application>Microsoft Office PowerPoint</Application>
  <PresentationFormat>Bildschirmpräsentation (16:9)</PresentationFormat>
  <Paragraphs>881</Paragraphs>
  <Slides>45</Slides>
  <Notes>4</Notes>
  <HiddenSlides>0</HiddenSlides>
  <MMClips>0</MMClips>
  <ScaleCrop>false</ScaleCrop>
  <HeadingPairs>
    <vt:vector size="4" baseType="variant">
      <vt:variant>
        <vt:lpstr>Design</vt:lpstr>
      </vt:variant>
      <vt:variant>
        <vt:i4>1</vt:i4>
      </vt:variant>
      <vt:variant>
        <vt:lpstr>Folientitel</vt:lpstr>
      </vt:variant>
      <vt:variant>
        <vt:i4>45</vt:i4>
      </vt:variant>
    </vt:vector>
  </HeadingPairs>
  <TitlesOfParts>
    <vt:vector size="46" baseType="lpstr">
      <vt:lpstr>Office</vt:lpstr>
      <vt:lpstr>Vorlagen: Wie plane ich mein Projekt?</vt:lpstr>
      <vt:lpstr>Inhaltsverzeichnis</vt:lpstr>
      <vt:lpstr>Problembaum – Anleitung  (1/2)</vt:lpstr>
      <vt:lpstr>Problembaum – Anleitung  (2/2)</vt:lpstr>
      <vt:lpstr>Problembaum – Vorlage</vt:lpstr>
      <vt:lpstr>Lösungsbaum – Anleitung  (1/2)</vt:lpstr>
      <vt:lpstr>Lösungsbaum – Anleitung  (2/2)</vt:lpstr>
      <vt:lpstr>Lösungsbaum - Vorlage</vt:lpstr>
      <vt:lpstr>Persona – Anleitung </vt:lpstr>
      <vt:lpstr>Persona – Vorlage </vt:lpstr>
      <vt:lpstr>Stakeholderanalyse (Teil 1) – Anleitung  Stakeholderkarte</vt:lpstr>
      <vt:lpstr>Stakeholder-Karte</vt:lpstr>
      <vt:lpstr>Stakeholderanalyse (Teil 2) – Anleitung  Stakeholdertabelle</vt:lpstr>
      <vt:lpstr>Stakeholderanalyse – Vorlage Tabelle für die 2-3 wichtigsten Stakeholder </vt:lpstr>
      <vt:lpstr>SWOT-Analyse – Anleitung (1/3)   </vt:lpstr>
      <vt:lpstr>SWOT-Analyse – Anleitung (2/3)   </vt:lpstr>
      <vt:lpstr>SWOT-Analyse – Anleitung (3/3)   </vt:lpstr>
      <vt:lpstr>Hinweise SWOT-Analyse –  Bei der Einordnung können euch folgende Fragen für die jeweiligen Kästchen helfen.  </vt:lpstr>
      <vt:lpstr>SWOT-Analyse – Vorlage </vt:lpstr>
      <vt:lpstr>Wirkungslogik-Canvas – Anleitung (1/2) </vt:lpstr>
      <vt:lpstr>Wirkungslogik-Canvas – Anleitung (2/2) </vt:lpstr>
      <vt:lpstr> Wirkungslogik-Canvas – Vorlage </vt:lpstr>
      <vt:lpstr>Tipps zur Erstellung von Wirkungslogiken/-modellen</vt:lpstr>
      <vt:lpstr>Wirkungslogik &amp; Einflusskreise – Ergänzung </vt:lpstr>
      <vt:lpstr>Nutzendenreise – Anleitung </vt:lpstr>
      <vt:lpstr>Nutzenden-Reise – Vorlage </vt:lpstr>
      <vt:lpstr>Strategieplan  - Anleitung (1/2)</vt:lpstr>
      <vt:lpstr>Strategieplan  - Anleitung (2/2)</vt:lpstr>
      <vt:lpstr>Strategieplan – Vorlage </vt:lpstr>
      <vt:lpstr>Projektrollen – Anleitung </vt:lpstr>
      <vt:lpstr>Projektrollen – Vorlage </vt:lpstr>
      <vt:lpstr>Zeitplan und Meilensteinplan – Anleitung (1/2) </vt:lpstr>
      <vt:lpstr>Zeitplan und Meilensteinplan – Anleitung (2/2) </vt:lpstr>
      <vt:lpstr>Meilensteinplan – Vorlage (für die grobe Planung)</vt:lpstr>
      <vt:lpstr>Zeitplan – Vorlage (für die genauere Planung)</vt:lpstr>
      <vt:lpstr>Budgetplan</vt:lpstr>
      <vt:lpstr>Budgetplan – Vorlage Ausgaben / Kostenplan</vt:lpstr>
      <vt:lpstr>Budgetplan – Vorlage Einnahmen /Finanzierungsplan</vt:lpstr>
      <vt:lpstr>Kommunikationsplan – Anleitung (1/3)</vt:lpstr>
      <vt:lpstr>Kommunikationsplan – Anleitung (2/3)</vt:lpstr>
      <vt:lpstr>Kommunikationsplan – Anleitung (3/3)</vt:lpstr>
      <vt:lpstr>Pitch – Anleitung </vt:lpstr>
      <vt:lpstr>Projektpitch – Vorlage 1 </vt:lpstr>
      <vt:lpstr>1-6  Alle wichtigen  Infos auf  einen Blick</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Wirkungswochen</dc:title>
  <dc:creator>Lara Seidel</dc:creator>
  <cp:lastModifiedBy>Corinna Zeuch</cp:lastModifiedBy>
  <cp:revision>20</cp:revision>
  <dcterms:created xsi:type="dcterms:W3CDTF">2021-09-20T09:36:54Z</dcterms:created>
  <dcterms:modified xsi:type="dcterms:W3CDTF">2023-07-24T10:24:41Z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o_HilfslinienVertical">
    <vt:lpwstr>CustomLayout</vt:lpwstr>
  </property>
  <property fmtid="{D5CDD505-2E9C-101B-9397-08002B2CF9AE}" pid="3" name="ho_HilfslinienVertical1">
    <vt:lpwstr>1.2</vt:lpwstr>
  </property>
  <property fmtid="{D5CDD505-2E9C-101B-9397-08002B2CF9AE}" pid="4" name="ho_HilfslinienVertical2">
    <vt:lpwstr>12.4</vt:lpwstr>
  </property>
  <property fmtid="{D5CDD505-2E9C-101B-9397-08002B2CF9AE}" pid="5" name="ho_HilfslinienVertical3">
    <vt:lpwstr>13</vt:lpwstr>
  </property>
  <property fmtid="{D5CDD505-2E9C-101B-9397-08002B2CF9AE}" pid="6" name="ho_HilfslinienVertical4">
    <vt:lpwstr>24.2</vt:lpwstr>
  </property>
  <property fmtid="{D5CDD505-2E9C-101B-9397-08002B2CF9AE}" pid="7" name="ho_HilfslinienVertical5">
    <vt:lpwstr>23.9</vt:lpwstr>
  </property>
  <property fmtid="{D5CDD505-2E9C-101B-9397-08002B2CF9AE}" pid="8" name="ho_HilfslinienVertical6">
    <vt:lpwstr>5.2</vt:lpwstr>
  </property>
  <property fmtid="{D5CDD505-2E9C-101B-9397-08002B2CF9AE}" pid="9" name="ho_HilfslinienVertical7">
    <vt:lpwstr/>
  </property>
  <property fmtid="{D5CDD505-2E9C-101B-9397-08002B2CF9AE}" pid="10" name="ho_HilfslinienVertical8">
    <vt:lpwstr/>
  </property>
  <property fmtid="{D5CDD505-2E9C-101B-9397-08002B2CF9AE}" pid="11" name="ho_HilfslinienVertical9">
    <vt:lpwstr/>
  </property>
  <property fmtid="{D5CDD505-2E9C-101B-9397-08002B2CF9AE}" pid="12" name="ho_HilfslinienVertical10">
    <vt:lpwstr/>
  </property>
  <property fmtid="{D5CDD505-2E9C-101B-9397-08002B2CF9AE}" pid="13" name="ho_HilfslinienVertical11">
    <vt:lpwstr/>
  </property>
  <property fmtid="{D5CDD505-2E9C-101B-9397-08002B2CF9AE}" pid="14" name="ho_HilfslinienVertical12">
    <vt:lpwstr/>
  </property>
  <property fmtid="{D5CDD505-2E9C-101B-9397-08002B2CF9AE}" pid="15" name="ho_HilfslinienVertical13">
    <vt:lpwstr/>
  </property>
  <property fmtid="{D5CDD505-2E9C-101B-9397-08002B2CF9AE}" pid="16" name="ho_HilfslinienVertical14">
    <vt:lpwstr/>
  </property>
  <property fmtid="{D5CDD505-2E9C-101B-9397-08002B2CF9AE}" pid="17" name="ho_HilfslinienVertical15">
    <vt:lpwstr/>
  </property>
  <property fmtid="{D5CDD505-2E9C-101B-9397-08002B2CF9AE}" pid="18" name="ho_HilfslinienVertical16">
    <vt:lpwstr/>
  </property>
  <property fmtid="{D5CDD505-2E9C-101B-9397-08002B2CF9AE}" pid="19" name="ho_HilfslinienVertical17">
    <vt:lpwstr/>
  </property>
  <property fmtid="{D5CDD505-2E9C-101B-9397-08002B2CF9AE}" pid="20" name="ho_HilfslinienVertical18">
    <vt:lpwstr/>
  </property>
  <property fmtid="{D5CDD505-2E9C-101B-9397-08002B2CF9AE}" pid="21" name="ho_HilfslinienVertical19">
    <vt:lpwstr/>
  </property>
  <property fmtid="{D5CDD505-2E9C-101B-9397-08002B2CF9AE}" pid="22" name="ho_HilfslinienVertical20">
    <vt:lpwstr/>
  </property>
  <property fmtid="{D5CDD505-2E9C-101B-9397-08002B2CF9AE}" pid="23" name="ho_HilfslinienHorizontal">
    <vt:lpwstr>CustomLayout</vt:lpwstr>
  </property>
  <property fmtid="{D5CDD505-2E9C-101B-9397-08002B2CF9AE}" pid="24" name="ho_HilfslinienHorizontal1">
    <vt:lpwstr>.6</vt:lpwstr>
  </property>
  <property fmtid="{D5CDD505-2E9C-101B-9397-08002B2CF9AE}" pid="25" name="ho_HilfslinienHorizontal2">
    <vt:lpwstr>1.8</vt:lpwstr>
  </property>
  <property fmtid="{D5CDD505-2E9C-101B-9397-08002B2CF9AE}" pid="26" name="ho_HilfslinienHorizontal3">
    <vt:lpwstr>2.4</vt:lpwstr>
  </property>
  <property fmtid="{D5CDD505-2E9C-101B-9397-08002B2CF9AE}" pid="27" name="ho_HilfslinienHorizontal4">
    <vt:lpwstr>9.6</vt:lpwstr>
  </property>
  <property fmtid="{D5CDD505-2E9C-101B-9397-08002B2CF9AE}" pid="28" name="ho_HilfslinienHorizontal5">
    <vt:lpwstr>10.2</vt:lpwstr>
  </property>
  <property fmtid="{D5CDD505-2E9C-101B-9397-08002B2CF9AE}" pid="29" name="ho_HilfslinienHorizontal6">
    <vt:lpwstr>9.3</vt:lpwstr>
  </property>
  <property fmtid="{D5CDD505-2E9C-101B-9397-08002B2CF9AE}" pid="30" name="ho_HilfslinienHorizontal7">
    <vt:lpwstr>2</vt:lpwstr>
  </property>
  <property fmtid="{D5CDD505-2E9C-101B-9397-08002B2CF9AE}" pid="31" name="ho_HilfslinienHorizontal8">
    <vt:lpwstr>12.588</vt:lpwstr>
  </property>
  <property fmtid="{D5CDD505-2E9C-101B-9397-08002B2CF9AE}" pid="32" name="ho_HilfslinienHorizontal9">
    <vt:lpwstr>5</vt:lpwstr>
  </property>
  <property fmtid="{D5CDD505-2E9C-101B-9397-08002B2CF9AE}" pid="33" name="ho_HilfslinienHorizontal10">
    <vt:lpwstr/>
  </property>
  <property fmtid="{D5CDD505-2E9C-101B-9397-08002B2CF9AE}" pid="34" name="ho_HilfslinienHorizontal11">
    <vt:lpwstr/>
  </property>
  <property fmtid="{D5CDD505-2E9C-101B-9397-08002B2CF9AE}" pid="35" name="ho_HilfslinienHorizontal12">
    <vt:lpwstr/>
  </property>
  <property fmtid="{D5CDD505-2E9C-101B-9397-08002B2CF9AE}" pid="36" name="ho_HilfslinienHorizontal13">
    <vt:lpwstr/>
  </property>
  <property fmtid="{D5CDD505-2E9C-101B-9397-08002B2CF9AE}" pid="37" name="ho_HilfslinienHorizontal14">
    <vt:lpwstr/>
  </property>
  <property fmtid="{D5CDD505-2E9C-101B-9397-08002B2CF9AE}" pid="38" name="ho_HilfslinienHorizontal15">
    <vt:lpwstr/>
  </property>
  <property fmtid="{D5CDD505-2E9C-101B-9397-08002B2CF9AE}" pid="39" name="ho_HilfslinienHorizontal16">
    <vt:lpwstr/>
  </property>
  <property fmtid="{D5CDD505-2E9C-101B-9397-08002B2CF9AE}" pid="40" name="ho_HilfslinienHorizontal17">
    <vt:lpwstr/>
  </property>
  <property fmtid="{D5CDD505-2E9C-101B-9397-08002B2CF9AE}" pid="41" name="ho_HilfslinienHorizontal18">
    <vt:lpwstr/>
  </property>
  <property fmtid="{D5CDD505-2E9C-101B-9397-08002B2CF9AE}" pid="42" name="ho_HilfslinienHorizontal19">
    <vt:lpwstr/>
  </property>
  <property fmtid="{D5CDD505-2E9C-101B-9397-08002B2CF9AE}" pid="43" name="ho_HilfslinienHorizontal20">
    <vt:lpwstr/>
  </property>
  <property fmtid="{D5CDD505-2E9C-101B-9397-08002B2CF9AE}" pid="44" name="ContentTypeId">
    <vt:lpwstr>0x010100293050C74D0DF746890CF64B245C9CD6</vt:lpwstr>
  </property>
  <property fmtid="{D5CDD505-2E9C-101B-9397-08002B2CF9AE}" pid="45" name="_dlc_DocIdItemGuid">
    <vt:lpwstr>c4f94fa6-68ea-425d-902d-f8f873175ba6</vt:lpwstr>
  </property>
  <property fmtid="{D5CDD505-2E9C-101B-9397-08002B2CF9AE}" pid="46" name="MediaServiceImageTags">
    <vt:lpwstr/>
  </property>
</Properties>
</file>