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sldIdLst>
    <p:sldId id="293" r:id="rId6"/>
    <p:sldId id="297" r:id="rId7"/>
    <p:sldId id="298" r:id="rId8"/>
    <p:sldId id="296" r:id="rId9"/>
    <p:sldId id="299" r:id="rId10"/>
    <p:sldId id="300" r:id="rId11"/>
    <p:sldId id="301" r:id="rId12"/>
    <p:sldId id="302" r:id="rId13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55"/>
    <a:srgbClr val="002C53"/>
    <a:srgbClr val="E60005"/>
    <a:srgbClr val="FFFFFF"/>
    <a:srgbClr val="D9222A"/>
    <a:srgbClr val="E2F3F8"/>
    <a:srgbClr val="E77D62"/>
    <a:srgbClr val="698CAF"/>
    <a:srgbClr val="B4C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91"/>
  </p:normalViewPr>
  <p:slideViewPr>
    <p:cSldViewPr snapToGrid="0" snapToObjects="1">
      <p:cViewPr varScale="1">
        <p:scale>
          <a:sx n="53" d="100"/>
          <a:sy n="53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Geiser" userId="4621b8c7-f51f-489b-a0fa-84bec98b04bc" providerId="ADAL" clId="{F88CCC53-1E03-4659-8A1F-B4C93869249D}"/>
    <pc:docChg chg="custSel modSld">
      <pc:chgData name="Jennifer Geiser" userId="4621b8c7-f51f-489b-a0fa-84bec98b04bc" providerId="ADAL" clId="{F88CCC53-1E03-4659-8A1F-B4C93869249D}" dt="2020-04-20T15:34:23.150" v="351" actId="14100"/>
      <pc:docMkLst>
        <pc:docMk/>
      </pc:docMkLst>
      <pc:sldChg chg="modSp mod">
        <pc:chgData name="Jennifer Geiser" userId="4621b8c7-f51f-489b-a0fa-84bec98b04bc" providerId="ADAL" clId="{F88CCC53-1E03-4659-8A1F-B4C93869249D}" dt="2020-04-20T15:34:23.150" v="351" actId="14100"/>
        <pc:sldMkLst>
          <pc:docMk/>
          <pc:sldMk cId="399415040" sldId="277"/>
        </pc:sldMkLst>
        <pc:spChg chg="mod">
          <ac:chgData name="Jennifer Geiser" userId="4621b8c7-f51f-489b-a0fa-84bec98b04bc" providerId="ADAL" clId="{F88CCC53-1E03-4659-8A1F-B4C93869249D}" dt="2020-04-20T15:34:23.150" v="351" actId="14100"/>
          <ac:spMkLst>
            <pc:docMk/>
            <pc:sldMk cId="399415040" sldId="277"/>
            <ac:spMk id="14" creationId="{ADBC3C53-93AE-CD46-A40F-48297763BA5D}"/>
          </ac:spMkLst>
        </pc:spChg>
        <pc:spChg chg="mod">
          <ac:chgData name="Jennifer Geiser" userId="4621b8c7-f51f-489b-a0fa-84bec98b04bc" providerId="ADAL" clId="{F88CCC53-1E03-4659-8A1F-B4C93869249D}" dt="2020-04-20T15:02:52.374" v="18" actId="20577"/>
          <ac:spMkLst>
            <pc:docMk/>
            <pc:sldMk cId="399415040" sldId="277"/>
            <ac:spMk id="32" creationId="{B554028C-E38D-5642-93FB-F4FDD1D54EDF}"/>
          </ac:spMkLst>
        </pc:spChg>
        <pc:spChg chg="mod">
          <ac:chgData name="Jennifer Geiser" userId="4621b8c7-f51f-489b-a0fa-84bec98b04bc" providerId="ADAL" clId="{F88CCC53-1E03-4659-8A1F-B4C93869249D}" dt="2020-04-20T15:02:35.182" v="5" actId="20577"/>
          <ac:spMkLst>
            <pc:docMk/>
            <pc:sldMk cId="399415040" sldId="277"/>
            <ac:spMk id="43" creationId="{4BC0C0A5-4A5C-894E-ABA3-4DAE967CBC4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9E09-7378-0846-A1AB-FC3A8086EDD3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295E-44DD-7B4E-95A1-5CB2B31001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94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9E09-7378-0846-A1AB-FC3A8086EDD3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295E-44DD-7B4E-95A1-5CB2B31001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00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9E09-7378-0846-A1AB-FC3A8086EDD3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295E-44DD-7B4E-95A1-5CB2B31001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29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9E09-7378-0846-A1AB-FC3A8086EDD3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295E-44DD-7B4E-95A1-5CB2B31001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53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9E09-7378-0846-A1AB-FC3A8086EDD3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295E-44DD-7B4E-95A1-5CB2B31001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02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9E09-7378-0846-A1AB-FC3A8086EDD3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295E-44DD-7B4E-95A1-5CB2B31001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53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9E09-7378-0846-A1AB-FC3A8086EDD3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295E-44DD-7B4E-95A1-5CB2B31001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4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9E09-7378-0846-A1AB-FC3A8086EDD3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295E-44DD-7B4E-95A1-5CB2B31001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65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9E09-7378-0846-A1AB-FC3A8086EDD3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295E-44DD-7B4E-95A1-5CB2B31001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82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9E09-7378-0846-A1AB-FC3A8086EDD3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295E-44DD-7B4E-95A1-5CB2B31001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89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9E09-7378-0846-A1AB-FC3A8086EDD3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295E-44DD-7B4E-95A1-5CB2B31001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35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19E09-7378-0846-A1AB-FC3A8086EDD3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295E-44DD-7B4E-95A1-5CB2B31001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49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C2BCE7E-5DBA-B94E-A7EF-C6A8BD2943BB}"/>
              </a:ext>
            </a:extLst>
          </p:cNvPr>
          <p:cNvSpPr txBox="1">
            <a:spLocks/>
          </p:cNvSpPr>
          <p:nvPr/>
        </p:nvSpPr>
        <p:spPr>
          <a:xfrm>
            <a:off x="-10676" y="6470248"/>
            <a:ext cx="9938451" cy="394456"/>
          </a:xfrm>
          <a:prstGeom prst="rect">
            <a:avLst/>
          </a:prstGeom>
          <a:solidFill>
            <a:srgbClr val="E60005"/>
          </a:solidFill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de-DE" sz="2000" dirty="0">
              <a:solidFill>
                <a:srgbClr val="E60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438DAF3-6F51-8043-9DF9-CE0C3957A84F}"/>
              </a:ext>
            </a:extLst>
          </p:cNvPr>
          <p:cNvSpPr/>
          <p:nvPr/>
        </p:nvSpPr>
        <p:spPr>
          <a:xfrm>
            <a:off x="211780" y="1138666"/>
            <a:ext cx="9454733" cy="52053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97BADCB7-3A14-B44A-8EF7-684FF44B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3" y="6545519"/>
            <a:ext cx="765921" cy="241654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9AEC68C1-A585-4F43-87DE-459328F934CC}"/>
              </a:ext>
            </a:extLst>
          </p:cNvPr>
          <p:cNvSpPr txBox="1">
            <a:spLocks/>
          </p:cNvSpPr>
          <p:nvPr/>
        </p:nvSpPr>
        <p:spPr>
          <a:xfrm>
            <a:off x="-10676" y="-10046"/>
            <a:ext cx="9916675" cy="938086"/>
          </a:xfrm>
          <a:prstGeom prst="rect">
            <a:avLst/>
          </a:prstGeom>
          <a:solidFill>
            <a:srgbClr val="E60005"/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4938" algn="l"/>
            <a:r>
              <a:rPr lang="de-DE" sz="4000" b="1" dirty="0" smtClean="0">
                <a:solidFill>
                  <a:schemeClr val="bg1"/>
                </a:solidFill>
                <a:latin typeface="Merriweather"/>
                <a:cs typeface="Arial" panose="020B0604020202020204" pitchFamily="34" charset="0"/>
              </a:rPr>
              <a:t>Stimmungsbarometer</a:t>
            </a:r>
            <a:endParaRPr lang="de-DE" sz="4000" b="1" dirty="0">
              <a:solidFill>
                <a:schemeClr val="bg1"/>
              </a:solidFill>
              <a:latin typeface="Merriweather" pitchFamily="2" charset="77"/>
            </a:endParaRPr>
          </a:p>
        </p:txBody>
      </p:sp>
      <p:sp>
        <p:nvSpPr>
          <p:cNvPr id="14" name="Textfeld 32">
            <a:extLst>
              <a:ext uri="{FF2B5EF4-FFF2-40B4-BE49-F238E27FC236}">
                <a16:creationId xmlns:a16="http://schemas.microsoft.com/office/drawing/2014/main" id="{ED878829-A560-EC47-A2FB-D599DF36B1F8}"/>
              </a:ext>
            </a:extLst>
          </p:cNvPr>
          <p:cNvSpPr txBox="1"/>
          <p:nvPr/>
        </p:nvSpPr>
        <p:spPr>
          <a:xfrm>
            <a:off x="4904509" y="586492"/>
            <a:ext cx="495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>
                <a:solidFill>
                  <a:schemeClr val="bg1"/>
                </a:solidFill>
                <a:latin typeface="Merriweather" pitchFamily="2" charset="77"/>
                <a:cs typeface="Arial" panose="020B0604020202020204" pitchFamily="34" charset="0"/>
                <a:sym typeface="Wingdings" pitchFamily="2" charset="2"/>
              </a:rPr>
              <a:t>Check-In &amp; Check-Out</a:t>
            </a:r>
            <a:endParaRPr lang="de-DE" sz="1400" b="1" dirty="0">
              <a:latin typeface="Merriweather" pitchFamily="2" charset="77"/>
              <a:cs typeface="Arial" panose="020B0604020202020204" pitchFamily="34" charset="0"/>
            </a:endParaRP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3080641" y="1470702"/>
            <a:ext cx="3960440" cy="360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buFont typeface="Arial"/>
              <a:buNone/>
              <a:defRPr lang="de-DE" sz="2000" b="1" i="0" kern="1200" baseline="0">
                <a:solidFill>
                  <a:srgbClr val="00325F"/>
                </a:solidFill>
                <a:latin typeface="Segoe UI (Body)"/>
                <a:ea typeface="+mn-ea"/>
                <a:cs typeface="Arial"/>
              </a:defRPr>
            </a:lvl1pPr>
            <a:lvl2pPr marL="216000" indent="-21600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Char char="–"/>
              <a:defRPr lang="de-DE" sz="1800" kern="1200" smtClean="0">
                <a:solidFill>
                  <a:srgbClr val="0032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der Veranstaltung nehme ich ein Gefühl von … mitgenommen.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1"/>
          <p:cNvSpPr txBox="1">
            <a:spLocks/>
          </p:cNvSpPr>
          <p:nvPr/>
        </p:nvSpPr>
        <p:spPr>
          <a:xfrm>
            <a:off x="3262728" y="2499599"/>
            <a:ext cx="2088232" cy="3501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buFont typeface="Arial"/>
              <a:buNone/>
              <a:defRPr lang="de-DE" sz="2000" b="1" i="0" kern="1200" baseline="0">
                <a:solidFill>
                  <a:srgbClr val="00325F"/>
                </a:solidFill>
                <a:latin typeface="Segoe UI (Body)"/>
                <a:ea typeface="+mn-ea"/>
                <a:cs typeface="Arial"/>
              </a:defRPr>
            </a:lvl1pPr>
            <a:lvl2pPr marL="216000" indent="-21600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Char char="–"/>
              <a:defRPr lang="de-DE" sz="1800" kern="1200" smtClean="0">
                <a:solidFill>
                  <a:srgbClr val="0032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Euphorie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1"/>
          <p:cNvSpPr txBox="1">
            <a:spLocks/>
          </p:cNvSpPr>
          <p:nvPr/>
        </p:nvSpPr>
        <p:spPr>
          <a:xfrm>
            <a:off x="3262728" y="3199176"/>
            <a:ext cx="2088232" cy="3501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buFont typeface="Arial"/>
              <a:buNone/>
              <a:defRPr lang="de-DE" sz="2000" b="1" i="0" kern="1200" baseline="0">
                <a:solidFill>
                  <a:srgbClr val="00325F"/>
                </a:solidFill>
                <a:latin typeface="Segoe UI (Body)"/>
                <a:ea typeface="+mn-ea"/>
                <a:cs typeface="Arial"/>
              </a:defRPr>
            </a:lvl1pPr>
            <a:lvl2pPr marL="216000" indent="-21600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Char char="–"/>
              <a:defRPr lang="de-DE" sz="1800" kern="1200" smtClean="0">
                <a:solidFill>
                  <a:srgbClr val="0032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Begeisterung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1"/>
          <p:cNvSpPr txBox="1">
            <a:spLocks/>
          </p:cNvSpPr>
          <p:nvPr/>
        </p:nvSpPr>
        <p:spPr>
          <a:xfrm>
            <a:off x="3262728" y="3898753"/>
            <a:ext cx="2088232" cy="3501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buFont typeface="Arial"/>
              <a:buNone/>
              <a:defRPr lang="de-DE" sz="2000" b="1" i="0" kern="1200" baseline="0">
                <a:solidFill>
                  <a:srgbClr val="00325F"/>
                </a:solidFill>
                <a:latin typeface="Segoe UI (Body)"/>
                <a:ea typeface="+mn-ea"/>
                <a:cs typeface="Arial"/>
              </a:defRPr>
            </a:lvl1pPr>
            <a:lvl2pPr marL="216000" indent="-21600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Char char="–"/>
              <a:defRPr lang="de-DE" sz="1800" kern="1200" smtClean="0">
                <a:solidFill>
                  <a:srgbClr val="0032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Gleichmut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1"/>
          <p:cNvSpPr txBox="1">
            <a:spLocks/>
          </p:cNvSpPr>
          <p:nvPr/>
        </p:nvSpPr>
        <p:spPr>
          <a:xfrm>
            <a:off x="3262728" y="4598330"/>
            <a:ext cx="2088232" cy="3501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buFont typeface="Arial"/>
              <a:buNone/>
              <a:defRPr lang="de-DE" sz="2000" b="1" i="0" kern="1200" baseline="0">
                <a:solidFill>
                  <a:srgbClr val="00325F"/>
                </a:solidFill>
                <a:latin typeface="Segoe UI (Body)"/>
                <a:ea typeface="+mn-ea"/>
                <a:cs typeface="Arial"/>
              </a:defRPr>
            </a:lvl1pPr>
            <a:lvl2pPr marL="216000" indent="-21600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Char char="–"/>
              <a:defRPr lang="de-DE" sz="1800" kern="1200" smtClean="0">
                <a:solidFill>
                  <a:srgbClr val="0032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Skepsis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"/>
          <p:cNvSpPr txBox="1">
            <a:spLocks/>
          </p:cNvSpPr>
          <p:nvPr/>
        </p:nvSpPr>
        <p:spPr>
          <a:xfrm>
            <a:off x="3262728" y="5297906"/>
            <a:ext cx="2088232" cy="3501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buFont typeface="Arial"/>
              <a:buNone/>
              <a:defRPr lang="de-DE" sz="2000" b="1" i="0" kern="1200" baseline="0">
                <a:solidFill>
                  <a:srgbClr val="00325F"/>
                </a:solidFill>
                <a:latin typeface="Segoe UI (Body)"/>
                <a:ea typeface="+mn-ea"/>
                <a:cs typeface="Arial"/>
              </a:defRPr>
            </a:lvl1pPr>
            <a:lvl2pPr marL="216000" indent="-21600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Char char="–"/>
              <a:defRPr lang="de-DE" sz="1800" kern="1200" smtClean="0">
                <a:solidFill>
                  <a:srgbClr val="0032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Unmut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7" t="19178" r="65810"/>
          <a:stretch/>
        </p:blipFill>
        <p:spPr>
          <a:xfrm>
            <a:off x="5855016" y="2013090"/>
            <a:ext cx="1163785" cy="42484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0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C2BCE7E-5DBA-B94E-A7EF-C6A8BD2943BB}"/>
              </a:ext>
            </a:extLst>
          </p:cNvPr>
          <p:cNvSpPr txBox="1">
            <a:spLocks/>
          </p:cNvSpPr>
          <p:nvPr/>
        </p:nvSpPr>
        <p:spPr>
          <a:xfrm>
            <a:off x="-10676" y="6470248"/>
            <a:ext cx="9938451" cy="394456"/>
          </a:xfrm>
          <a:prstGeom prst="rect">
            <a:avLst/>
          </a:prstGeom>
          <a:solidFill>
            <a:srgbClr val="E60005"/>
          </a:solidFill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de-DE" sz="2000" dirty="0">
              <a:solidFill>
                <a:srgbClr val="E60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438DAF3-6F51-8043-9DF9-CE0C3957A84F}"/>
              </a:ext>
            </a:extLst>
          </p:cNvPr>
          <p:cNvSpPr/>
          <p:nvPr/>
        </p:nvSpPr>
        <p:spPr>
          <a:xfrm>
            <a:off x="211780" y="1138666"/>
            <a:ext cx="9454733" cy="52053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97BADCB7-3A14-B44A-8EF7-684FF44B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3" y="6545519"/>
            <a:ext cx="765921" cy="241654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9AEC68C1-A585-4F43-87DE-459328F934CC}"/>
              </a:ext>
            </a:extLst>
          </p:cNvPr>
          <p:cNvSpPr txBox="1">
            <a:spLocks/>
          </p:cNvSpPr>
          <p:nvPr/>
        </p:nvSpPr>
        <p:spPr>
          <a:xfrm>
            <a:off x="-10676" y="-10046"/>
            <a:ext cx="9916675" cy="938086"/>
          </a:xfrm>
          <a:prstGeom prst="rect">
            <a:avLst/>
          </a:prstGeom>
          <a:solidFill>
            <a:srgbClr val="E60005"/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4938" algn="l"/>
            <a:r>
              <a:rPr lang="de-DE" sz="4000" b="1" dirty="0" smtClean="0">
                <a:solidFill>
                  <a:schemeClr val="bg1"/>
                </a:solidFill>
                <a:latin typeface="Merriweather"/>
                <a:cs typeface="Arial" panose="020B0604020202020204" pitchFamily="34" charset="0"/>
              </a:rPr>
              <a:t>Wettersymbole</a:t>
            </a:r>
            <a:endParaRPr lang="de-DE" sz="4000" b="1" dirty="0">
              <a:solidFill>
                <a:schemeClr val="bg1"/>
              </a:solidFill>
              <a:latin typeface="Merriweather" pitchFamily="2" charset="77"/>
            </a:endParaRPr>
          </a:p>
        </p:txBody>
      </p:sp>
      <p:sp>
        <p:nvSpPr>
          <p:cNvPr id="14" name="Textfeld 32">
            <a:extLst>
              <a:ext uri="{FF2B5EF4-FFF2-40B4-BE49-F238E27FC236}">
                <a16:creationId xmlns:a16="http://schemas.microsoft.com/office/drawing/2014/main" id="{ED878829-A560-EC47-A2FB-D599DF36B1F8}"/>
              </a:ext>
            </a:extLst>
          </p:cNvPr>
          <p:cNvSpPr txBox="1"/>
          <p:nvPr/>
        </p:nvSpPr>
        <p:spPr>
          <a:xfrm>
            <a:off x="4904509" y="586492"/>
            <a:ext cx="495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>
                <a:solidFill>
                  <a:schemeClr val="bg1"/>
                </a:solidFill>
                <a:latin typeface="Merriweather" pitchFamily="2" charset="77"/>
                <a:cs typeface="Arial" panose="020B0604020202020204" pitchFamily="34" charset="0"/>
                <a:sym typeface="Wingdings" pitchFamily="2" charset="2"/>
              </a:rPr>
              <a:t>Check-In &amp; Check-Out</a:t>
            </a:r>
            <a:endParaRPr lang="de-DE" sz="1400" b="1" dirty="0">
              <a:latin typeface="Merriweather" pitchFamily="2" charset="77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13007" r="2006"/>
          <a:stretch/>
        </p:blipFill>
        <p:spPr>
          <a:xfrm>
            <a:off x="345452" y="1574266"/>
            <a:ext cx="9226193" cy="433414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9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C2BCE7E-5DBA-B94E-A7EF-C6A8BD2943BB}"/>
              </a:ext>
            </a:extLst>
          </p:cNvPr>
          <p:cNvSpPr txBox="1">
            <a:spLocks/>
          </p:cNvSpPr>
          <p:nvPr/>
        </p:nvSpPr>
        <p:spPr>
          <a:xfrm>
            <a:off x="-10676" y="6470248"/>
            <a:ext cx="9938451" cy="394456"/>
          </a:xfrm>
          <a:prstGeom prst="rect">
            <a:avLst/>
          </a:prstGeom>
          <a:solidFill>
            <a:srgbClr val="E60005"/>
          </a:solidFill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de-DE" sz="2000" dirty="0">
              <a:solidFill>
                <a:srgbClr val="E60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438DAF3-6F51-8043-9DF9-CE0C3957A84F}"/>
              </a:ext>
            </a:extLst>
          </p:cNvPr>
          <p:cNvSpPr/>
          <p:nvPr/>
        </p:nvSpPr>
        <p:spPr>
          <a:xfrm>
            <a:off x="211780" y="1138666"/>
            <a:ext cx="9454733" cy="52053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97BADCB7-3A14-B44A-8EF7-684FF44B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3" y="6545519"/>
            <a:ext cx="765921" cy="241654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9AEC68C1-A585-4F43-87DE-459328F934CC}"/>
              </a:ext>
            </a:extLst>
          </p:cNvPr>
          <p:cNvSpPr txBox="1">
            <a:spLocks/>
          </p:cNvSpPr>
          <p:nvPr/>
        </p:nvSpPr>
        <p:spPr>
          <a:xfrm>
            <a:off x="-10676" y="-10046"/>
            <a:ext cx="9916675" cy="938086"/>
          </a:xfrm>
          <a:prstGeom prst="rect">
            <a:avLst/>
          </a:prstGeom>
          <a:solidFill>
            <a:srgbClr val="E60005"/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4938" algn="l"/>
            <a:r>
              <a:rPr lang="de-DE" sz="4000" b="1" dirty="0" smtClean="0">
                <a:solidFill>
                  <a:schemeClr val="bg1"/>
                </a:solidFill>
                <a:latin typeface="Merriweather"/>
                <a:cs typeface="Arial" panose="020B0604020202020204" pitchFamily="34" charset="0"/>
              </a:rPr>
              <a:t>Bildkarten</a:t>
            </a:r>
            <a:endParaRPr lang="de-DE" sz="4000" b="1" dirty="0">
              <a:solidFill>
                <a:schemeClr val="bg1"/>
              </a:solidFill>
              <a:latin typeface="Merriweather" pitchFamily="2" charset="77"/>
            </a:endParaRPr>
          </a:p>
        </p:txBody>
      </p:sp>
      <p:sp>
        <p:nvSpPr>
          <p:cNvPr id="14" name="Textfeld 32">
            <a:extLst>
              <a:ext uri="{FF2B5EF4-FFF2-40B4-BE49-F238E27FC236}">
                <a16:creationId xmlns:a16="http://schemas.microsoft.com/office/drawing/2014/main" id="{ED878829-A560-EC47-A2FB-D599DF36B1F8}"/>
              </a:ext>
            </a:extLst>
          </p:cNvPr>
          <p:cNvSpPr txBox="1"/>
          <p:nvPr/>
        </p:nvSpPr>
        <p:spPr>
          <a:xfrm>
            <a:off x="4904509" y="586492"/>
            <a:ext cx="495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>
                <a:solidFill>
                  <a:schemeClr val="bg1"/>
                </a:solidFill>
                <a:latin typeface="Merriweather" pitchFamily="2" charset="77"/>
                <a:cs typeface="Arial" panose="020B0604020202020204" pitchFamily="34" charset="0"/>
                <a:sym typeface="Wingdings" pitchFamily="2" charset="2"/>
              </a:rPr>
              <a:t>Check-In &amp; Check-Out</a:t>
            </a:r>
            <a:endParaRPr lang="de-DE" sz="1400" b="1" dirty="0">
              <a:latin typeface="Merriweather" pitchFamily="2" charset="77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9" b="1870"/>
          <a:stretch/>
        </p:blipFill>
        <p:spPr>
          <a:xfrm>
            <a:off x="720287" y="1212350"/>
            <a:ext cx="8368444" cy="50240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7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C2BCE7E-5DBA-B94E-A7EF-C6A8BD2943BB}"/>
              </a:ext>
            </a:extLst>
          </p:cNvPr>
          <p:cNvSpPr txBox="1">
            <a:spLocks/>
          </p:cNvSpPr>
          <p:nvPr/>
        </p:nvSpPr>
        <p:spPr>
          <a:xfrm>
            <a:off x="-10676" y="6470248"/>
            <a:ext cx="9938451" cy="394456"/>
          </a:xfrm>
          <a:prstGeom prst="rect">
            <a:avLst/>
          </a:prstGeom>
          <a:solidFill>
            <a:srgbClr val="E60005"/>
          </a:solidFill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de-DE" sz="2000" dirty="0">
              <a:solidFill>
                <a:srgbClr val="E60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438DAF3-6F51-8043-9DF9-CE0C3957A84F}"/>
              </a:ext>
            </a:extLst>
          </p:cNvPr>
          <p:cNvSpPr/>
          <p:nvPr/>
        </p:nvSpPr>
        <p:spPr>
          <a:xfrm>
            <a:off x="211780" y="1138666"/>
            <a:ext cx="9454733" cy="52053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97BADCB7-3A14-B44A-8EF7-684FF44B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3" y="6545519"/>
            <a:ext cx="765921" cy="2416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96" y="1229931"/>
            <a:ext cx="5941202" cy="5038245"/>
          </a:xfrm>
          <a:prstGeom prst="rect">
            <a:avLst/>
          </a:prstGeom>
          <a:ln>
            <a:noFill/>
          </a:ln>
        </p:spPr>
      </p:pic>
      <p:sp>
        <p:nvSpPr>
          <p:cNvPr id="15" name="Text Placeholder 1"/>
          <p:cNvSpPr txBox="1">
            <a:spLocks/>
          </p:cNvSpPr>
          <p:nvPr/>
        </p:nvSpPr>
        <p:spPr>
          <a:xfrm rot="18591542">
            <a:off x="2165680" y="1877287"/>
            <a:ext cx="2088232" cy="3501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buFont typeface="Arial"/>
              <a:buNone/>
              <a:defRPr lang="de-DE" sz="2000" b="1" i="0" kern="1200" baseline="0">
                <a:solidFill>
                  <a:srgbClr val="00325F"/>
                </a:solidFill>
                <a:latin typeface="Segoe UI (Body)"/>
                <a:ea typeface="+mn-ea"/>
                <a:cs typeface="Arial"/>
              </a:defRPr>
            </a:lvl1pPr>
            <a:lvl2pPr marL="216000" indent="-21600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Char char="–"/>
              <a:defRPr lang="de-DE" sz="1800" kern="1200" smtClean="0">
                <a:solidFill>
                  <a:srgbClr val="0032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Ergebnisse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 rot="2897034">
            <a:off x="5841578" y="1895098"/>
            <a:ext cx="2088232" cy="3501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buFont typeface="Arial"/>
              <a:buNone/>
              <a:defRPr lang="de-DE" sz="2000" b="1" i="0" kern="1200" baseline="0">
                <a:solidFill>
                  <a:srgbClr val="00325F"/>
                </a:solidFill>
                <a:latin typeface="Segoe UI (Body)"/>
                <a:ea typeface="+mn-ea"/>
                <a:cs typeface="Arial"/>
              </a:defRPr>
            </a:lvl1pPr>
            <a:lvl2pPr marL="216000" indent="-21600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Char char="–"/>
              <a:defRPr lang="de-DE" sz="1800" kern="1200" smtClean="0">
                <a:solidFill>
                  <a:srgbClr val="0032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Miteinander</a:t>
            </a: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 rot="2959050">
            <a:off x="2206960" y="5199850"/>
            <a:ext cx="2088232" cy="3501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buFont typeface="Arial"/>
              <a:buNone/>
              <a:defRPr lang="de-DE" sz="2000" b="1" i="0" kern="1200" baseline="0">
                <a:solidFill>
                  <a:srgbClr val="00325F"/>
                </a:solidFill>
                <a:latin typeface="Segoe UI (Body)"/>
                <a:ea typeface="+mn-ea"/>
                <a:cs typeface="Arial"/>
              </a:defRPr>
            </a:lvl1pPr>
            <a:lvl2pPr marL="216000" indent="-21600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Char char="–"/>
              <a:defRPr lang="de-DE" sz="1800" kern="1200" smtClean="0">
                <a:solidFill>
                  <a:srgbClr val="0032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Methoden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"/>
          <p:cNvSpPr txBox="1">
            <a:spLocks/>
          </p:cNvSpPr>
          <p:nvPr/>
        </p:nvSpPr>
        <p:spPr>
          <a:xfrm rot="18352658">
            <a:off x="5961341" y="5199849"/>
            <a:ext cx="2088232" cy="3501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buFont typeface="Arial"/>
              <a:buNone/>
              <a:defRPr lang="de-DE" sz="2000" b="1" i="0" kern="1200" baseline="0">
                <a:solidFill>
                  <a:srgbClr val="00325F"/>
                </a:solidFill>
                <a:latin typeface="Segoe UI (Body)"/>
                <a:ea typeface="+mn-ea"/>
                <a:cs typeface="Arial"/>
              </a:defRPr>
            </a:lvl1pPr>
            <a:lvl2pPr marL="216000" indent="-21600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Char char="–"/>
              <a:defRPr lang="de-DE" sz="1800" kern="1200" smtClean="0">
                <a:solidFill>
                  <a:srgbClr val="0032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9AEC68C1-A585-4F43-87DE-459328F9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676" y="-10046"/>
            <a:ext cx="9916675" cy="938086"/>
          </a:xfrm>
          <a:solidFill>
            <a:srgbClr val="E60005"/>
          </a:solidFill>
        </p:spPr>
        <p:txBody>
          <a:bodyPr anchor="b" anchorCtr="0">
            <a:normAutofit/>
          </a:bodyPr>
          <a:lstStyle/>
          <a:p>
            <a:pPr marL="134938" algn="l"/>
            <a:r>
              <a:rPr lang="de-DE" sz="4000" b="1" dirty="0" smtClean="0">
                <a:solidFill>
                  <a:schemeClr val="bg1"/>
                </a:solidFill>
                <a:latin typeface="Merriweather"/>
                <a:cs typeface="Arial" panose="020B0604020202020204" pitchFamily="34" charset="0"/>
              </a:rPr>
              <a:t>Zielscheibe</a:t>
            </a:r>
            <a:endParaRPr lang="de-DE" sz="4000" b="1" dirty="0">
              <a:solidFill>
                <a:schemeClr val="bg1"/>
              </a:solidFill>
              <a:latin typeface="Merriweather" pitchFamily="2" charset="77"/>
            </a:endParaRPr>
          </a:p>
        </p:txBody>
      </p:sp>
      <p:sp>
        <p:nvSpPr>
          <p:cNvPr id="22" name="Textfeld 32">
            <a:extLst>
              <a:ext uri="{FF2B5EF4-FFF2-40B4-BE49-F238E27FC236}">
                <a16:creationId xmlns:a16="http://schemas.microsoft.com/office/drawing/2014/main" id="{ED878829-A560-EC47-A2FB-D599DF36B1F8}"/>
              </a:ext>
            </a:extLst>
          </p:cNvPr>
          <p:cNvSpPr txBox="1"/>
          <p:nvPr/>
        </p:nvSpPr>
        <p:spPr>
          <a:xfrm>
            <a:off x="4904509" y="586492"/>
            <a:ext cx="495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>
                <a:solidFill>
                  <a:schemeClr val="bg1"/>
                </a:solidFill>
                <a:latin typeface="Merriweather" pitchFamily="2" charset="77"/>
                <a:cs typeface="Arial" panose="020B0604020202020204" pitchFamily="34" charset="0"/>
                <a:sym typeface="Wingdings" pitchFamily="2" charset="2"/>
              </a:rPr>
              <a:t>Check-In &amp; Check-Out</a:t>
            </a:r>
            <a:endParaRPr lang="de-DE" sz="1400" b="1" dirty="0">
              <a:latin typeface="Merriweather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C2BCE7E-5DBA-B94E-A7EF-C6A8BD2943BB}"/>
              </a:ext>
            </a:extLst>
          </p:cNvPr>
          <p:cNvSpPr txBox="1">
            <a:spLocks/>
          </p:cNvSpPr>
          <p:nvPr/>
        </p:nvSpPr>
        <p:spPr>
          <a:xfrm>
            <a:off x="-10676" y="6470248"/>
            <a:ext cx="9938451" cy="394456"/>
          </a:xfrm>
          <a:prstGeom prst="rect">
            <a:avLst/>
          </a:prstGeom>
          <a:solidFill>
            <a:srgbClr val="E60005"/>
          </a:solidFill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de-DE" sz="2000" dirty="0">
              <a:solidFill>
                <a:srgbClr val="E60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438DAF3-6F51-8043-9DF9-CE0C3957A84F}"/>
              </a:ext>
            </a:extLst>
          </p:cNvPr>
          <p:cNvSpPr/>
          <p:nvPr/>
        </p:nvSpPr>
        <p:spPr>
          <a:xfrm>
            <a:off x="211780" y="1138666"/>
            <a:ext cx="9454733" cy="52053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97BADCB7-3A14-B44A-8EF7-684FF44B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3" y="6545519"/>
            <a:ext cx="765921" cy="241654"/>
          </a:xfrm>
          <a:prstGeom prst="rect">
            <a:avLst/>
          </a:prstGeom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9AEC68C1-A585-4F43-87DE-459328F9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676" y="-10046"/>
            <a:ext cx="9916675" cy="938086"/>
          </a:xfrm>
          <a:solidFill>
            <a:srgbClr val="E60005"/>
          </a:solidFill>
        </p:spPr>
        <p:txBody>
          <a:bodyPr anchor="b" anchorCtr="0">
            <a:normAutofit/>
          </a:bodyPr>
          <a:lstStyle/>
          <a:p>
            <a:pPr marL="134938" algn="l"/>
            <a:r>
              <a:rPr lang="de-DE" sz="4000" b="1" dirty="0" smtClean="0">
                <a:solidFill>
                  <a:schemeClr val="bg1"/>
                </a:solidFill>
                <a:latin typeface="Merriweather"/>
                <a:cs typeface="Arial" panose="020B0604020202020204" pitchFamily="34" charset="0"/>
              </a:rPr>
              <a:t>Feedback-Kreuz</a:t>
            </a:r>
            <a:endParaRPr lang="de-DE" sz="4000" b="1" dirty="0">
              <a:solidFill>
                <a:schemeClr val="bg1"/>
              </a:solidFill>
              <a:latin typeface="Merriweather" pitchFamily="2" charset="77"/>
            </a:endParaRPr>
          </a:p>
        </p:txBody>
      </p:sp>
      <p:sp>
        <p:nvSpPr>
          <p:cNvPr id="22" name="Textfeld 32">
            <a:extLst>
              <a:ext uri="{FF2B5EF4-FFF2-40B4-BE49-F238E27FC236}">
                <a16:creationId xmlns:a16="http://schemas.microsoft.com/office/drawing/2014/main" id="{ED878829-A560-EC47-A2FB-D599DF36B1F8}"/>
              </a:ext>
            </a:extLst>
          </p:cNvPr>
          <p:cNvSpPr txBox="1"/>
          <p:nvPr/>
        </p:nvSpPr>
        <p:spPr>
          <a:xfrm>
            <a:off x="4904509" y="586492"/>
            <a:ext cx="495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 smtClean="0">
                <a:solidFill>
                  <a:schemeClr val="bg1"/>
                </a:solidFill>
                <a:latin typeface="Merriweather" pitchFamily="2" charset="77"/>
                <a:cs typeface="Arial" panose="020B0604020202020204" pitchFamily="34" charset="0"/>
                <a:sym typeface="Wingdings" pitchFamily="2" charset="2"/>
              </a:rPr>
              <a:t>Feedback einholen</a:t>
            </a:r>
            <a:endParaRPr lang="de-DE" sz="1400" b="1" dirty="0">
              <a:latin typeface="Merriweather" pitchFamily="2" charset="77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2340"/>
          <a:stretch/>
        </p:blipFill>
        <p:spPr>
          <a:xfrm>
            <a:off x="2905826" y="1252360"/>
            <a:ext cx="3988134" cy="497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C2BCE7E-5DBA-B94E-A7EF-C6A8BD2943BB}"/>
              </a:ext>
            </a:extLst>
          </p:cNvPr>
          <p:cNvSpPr txBox="1">
            <a:spLocks/>
          </p:cNvSpPr>
          <p:nvPr/>
        </p:nvSpPr>
        <p:spPr>
          <a:xfrm>
            <a:off x="-10676" y="6470248"/>
            <a:ext cx="9938451" cy="394456"/>
          </a:xfrm>
          <a:prstGeom prst="rect">
            <a:avLst/>
          </a:prstGeom>
          <a:solidFill>
            <a:srgbClr val="E60005"/>
          </a:solidFill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de-DE" sz="2000" dirty="0">
              <a:solidFill>
                <a:srgbClr val="E60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438DAF3-6F51-8043-9DF9-CE0C3957A84F}"/>
              </a:ext>
            </a:extLst>
          </p:cNvPr>
          <p:cNvSpPr/>
          <p:nvPr/>
        </p:nvSpPr>
        <p:spPr>
          <a:xfrm>
            <a:off x="211780" y="1138666"/>
            <a:ext cx="9454733" cy="52053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97BADCB7-3A14-B44A-8EF7-684FF44B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3" y="6545519"/>
            <a:ext cx="765921" cy="241654"/>
          </a:xfrm>
          <a:prstGeom prst="rect">
            <a:avLst/>
          </a:prstGeom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9AEC68C1-A585-4F43-87DE-459328F9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676" y="-10046"/>
            <a:ext cx="9916675" cy="938086"/>
          </a:xfrm>
          <a:solidFill>
            <a:srgbClr val="E60005"/>
          </a:solidFill>
        </p:spPr>
        <p:txBody>
          <a:bodyPr anchor="b" anchorCtr="0">
            <a:normAutofit/>
          </a:bodyPr>
          <a:lstStyle/>
          <a:p>
            <a:pPr marL="134938" algn="l"/>
            <a:r>
              <a:rPr lang="de-DE" sz="4000" b="1" dirty="0" smtClean="0">
                <a:solidFill>
                  <a:schemeClr val="bg1"/>
                </a:solidFill>
                <a:latin typeface="Merriweather"/>
                <a:cs typeface="Arial" panose="020B0604020202020204" pitchFamily="34" charset="0"/>
              </a:rPr>
              <a:t>Seestern</a:t>
            </a:r>
            <a:endParaRPr lang="de-DE" sz="4000" b="1" dirty="0">
              <a:solidFill>
                <a:schemeClr val="bg1"/>
              </a:solidFill>
              <a:latin typeface="Merriweather" pitchFamily="2" charset="77"/>
            </a:endParaRPr>
          </a:p>
        </p:txBody>
      </p:sp>
      <p:sp>
        <p:nvSpPr>
          <p:cNvPr id="22" name="Textfeld 32">
            <a:extLst>
              <a:ext uri="{FF2B5EF4-FFF2-40B4-BE49-F238E27FC236}">
                <a16:creationId xmlns:a16="http://schemas.microsoft.com/office/drawing/2014/main" id="{ED878829-A560-EC47-A2FB-D599DF36B1F8}"/>
              </a:ext>
            </a:extLst>
          </p:cNvPr>
          <p:cNvSpPr txBox="1"/>
          <p:nvPr/>
        </p:nvSpPr>
        <p:spPr>
          <a:xfrm>
            <a:off x="4904509" y="586492"/>
            <a:ext cx="495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 smtClean="0">
                <a:solidFill>
                  <a:schemeClr val="bg1"/>
                </a:solidFill>
                <a:latin typeface="Merriweather" pitchFamily="2" charset="77"/>
                <a:cs typeface="Arial" panose="020B0604020202020204" pitchFamily="34" charset="0"/>
                <a:sym typeface="Wingdings" pitchFamily="2" charset="2"/>
              </a:rPr>
              <a:t>Feedback einholen</a:t>
            </a:r>
            <a:endParaRPr lang="de-DE" sz="1400" b="1" dirty="0">
              <a:latin typeface="Merriweather" pitchFamily="2" charset="77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82244" y="1228706"/>
            <a:ext cx="8464361" cy="5085455"/>
            <a:chOff x="8649133" y="5422670"/>
            <a:chExt cx="2848261" cy="1236045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9964536" y="5422670"/>
              <a:ext cx="0" cy="600421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964536" y="6023091"/>
              <a:ext cx="650779" cy="622029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9386158" y="6023091"/>
              <a:ext cx="578379" cy="600421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345805" y="5433827"/>
              <a:ext cx="821111" cy="82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Weniger …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51634" y="5433827"/>
              <a:ext cx="795299" cy="82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Mehr </a:t>
              </a:r>
              <a:r>
                <a:rPr kumimoji="0" lang="de-DE" sz="16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674432" y="6576428"/>
              <a:ext cx="795299" cy="82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Weitermachen …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007981" y="6442604"/>
              <a:ext cx="271185" cy="114631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  <a:endParaRPr kumimoji="0" lang="en-GB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653865" y="6403722"/>
              <a:ext cx="271185" cy="11463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  <a:endParaRPr kumimoji="0" lang="en-GB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874080" y="6232848"/>
              <a:ext cx="271185" cy="114631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  <a:endParaRPr kumimoji="0" lang="en-GB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074620" y="5582365"/>
              <a:ext cx="271185" cy="11463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  <a:endParaRPr kumimoji="0" lang="en-GB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9103697" y="5795797"/>
              <a:ext cx="864270" cy="227294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9967968" y="5843905"/>
              <a:ext cx="900398" cy="179187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0702095" y="5931554"/>
              <a:ext cx="795299" cy="82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Aufhören …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49133" y="5918105"/>
              <a:ext cx="795299" cy="82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Anfangen …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027938" y="5756385"/>
              <a:ext cx="271185" cy="114631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  <a:endParaRPr kumimoji="0" lang="en-GB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246851" y="6276790"/>
              <a:ext cx="271185" cy="1146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  <a:endParaRPr kumimoji="0" lang="en-GB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181457" y="6024833"/>
              <a:ext cx="271185" cy="11463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  <a:endParaRPr kumimoji="0" lang="en-GB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630869" y="5803564"/>
              <a:ext cx="271185" cy="1146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 smtClean="0">
                  <a:solidFill>
                    <a:schemeClr val="tx1"/>
                  </a:solidFill>
                  <a:latin typeface="Arial"/>
                </a:rPr>
                <a:t>…</a:t>
              </a:r>
              <a:endParaRPr lang="en-GB" sz="1200" dirty="0" err="1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16355" y="5696996"/>
              <a:ext cx="271185" cy="11463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  <a:endParaRPr kumimoji="0" lang="en-GB" sz="1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353430" y="5719252"/>
              <a:ext cx="271185" cy="1146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dirty="0" smtClean="0">
                  <a:solidFill>
                    <a:schemeClr val="tx1"/>
                  </a:solidFill>
                  <a:latin typeface="Arial"/>
                </a:rPr>
                <a:t>…</a:t>
              </a:r>
              <a:endParaRPr kumimoji="0" lang="en-GB" sz="1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382726" y="6079335"/>
              <a:ext cx="271185" cy="114631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dirty="0" smtClean="0">
                  <a:solidFill>
                    <a:schemeClr val="tx1"/>
                  </a:solidFill>
                  <a:latin typeface="Arial"/>
                </a:rPr>
                <a:t>…</a:t>
              </a:r>
              <a:endParaRPr kumimoji="0" lang="en-GB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363230" y="6193770"/>
              <a:ext cx="271185" cy="1146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  <a:endParaRPr kumimoji="0" lang="en-GB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8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3" t="33282" r="19697" b="31407"/>
          <a:stretch/>
        </p:blipFill>
        <p:spPr>
          <a:xfrm>
            <a:off x="1190915" y="4589696"/>
            <a:ext cx="7772891" cy="205717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5C2BCE7E-5DBA-B94E-A7EF-C6A8BD2943BB}"/>
              </a:ext>
            </a:extLst>
          </p:cNvPr>
          <p:cNvSpPr txBox="1">
            <a:spLocks/>
          </p:cNvSpPr>
          <p:nvPr/>
        </p:nvSpPr>
        <p:spPr>
          <a:xfrm>
            <a:off x="-10676" y="6470248"/>
            <a:ext cx="9938451" cy="394456"/>
          </a:xfrm>
          <a:prstGeom prst="rect">
            <a:avLst/>
          </a:prstGeom>
          <a:solidFill>
            <a:srgbClr val="E60005"/>
          </a:solidFill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de-DE" sz="2000" dirty="0">
              <a:solidFill>
                <a:srgbClr val="E60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438DAF3-6F51-8043-9DF9-CE0C3957A84F}"/>
              </a:ext>
            </a:extLst>
          </p:cNvPr>
          <p:cNvSpPr/>
          <p:nvPr/>
        </p:nvSpPr>
        <p:spPr>
          <a:xfrm>
            <a:off x="211780" y="1138666"/>
            <a:ext cx="9454733" cy="52053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97BADCB7-3A14-B44A-8EF7-684FF44B1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3" y="6545519"/>
            <a:ext cx="765921" cy="241654"/>
          </a:xfrm>
          <a:prstGeom prst="rect">
            <a:avLst/>
          </a:prstGeom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9AEC68C1-A585-4F43-87DE-459328F9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676" y="-10046"/>
            <a:ext cx="9916675" cy="938086"/>
          </a:xfrm>
          <a:solidFill>
            <a:srgbClr val="E60005"/>
          </a:solidFill>
        </p:spPr>
        <p:txBody>
          <a:bodyPr anchor="b" anchorCtr="0">
            <a:normAutofit/>
          </a:bodyPr>
          <a:lstStyle/>
          <a:p>
            <a:pPr marL="134938" algn="l"/>
            <a:r>
              <a:rPr lang="de-DE" sz="4000" b="1" dirty="0" smtClean="0">
                <a:solidFill>
                  <a:schemeClr val="bg1"/>
                </a:solidFill>
                <a:latin typeface="Merriweather"/>
                <a:cs typeface="Arial" panose="020B0604020202020204" pitchFamily="34" charset="0"/>
              </a:rPr>
              <a:t>Segelschiff</a:t>
            </a:r>
            <a:endParaRPr lang="de-DE" sz="4000" b="1" dirty="0">
              <a:solidFill>
                <a:schemeClr val="bg1"/>
              </a:solidFill>
              <a:latin typeface="Merriweather" pitchFamily="2" charset="77"/>
            </a:endParaRPr>
          </a:p>
        </p:txBody>
      </p:sp>
      <p:sp>
        <p:nvSpPr>
          <p:cNvPr id="22" name="Textfeld 32">
            <a:extLst>
              <a:ext uri="{FF2B5EF4-FFF2-40B4-BE49-F238E27FC236}">
                <a16:creationId xmlns:a16="http://schemas.microsoft.com/office/drawing/2014/main" id="{ED878829-A560-EC47-A2FB-D599DF36B1F8}"/>
              </a:ext>
            </a:extLst>
          </p:cNvPr>
          <p:cNvSpPr txBox="1"/>
          <p:nvPr/>
        </p:nvSpPr>
        <p:spPr>
          <a:xfrm>
            <a:off x="4904509" y="586492"/>
            <a:ext cx="495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 smtClean="0">
                <a:solidFill>
                  <a:schemeClr val="bg1"/>
                </a:solidFill>
                <a:latin typeface="Merriweather" pitchFamily="2" charset="77"/>
                <a:cs typeface="Arial" panose="020B0604020202020204" pitchFamily="34" charset="0"/>
                <a:sym typeface="Wingdings" pitchFamily="2" charset="2"/>
              </a:rPr>
              <a:t>Feedback einholen</a:t>
            </a:r>
            <a:endParaRPr lang="de-DE" sz="1400" b="1" dirty="0">
              <a:latin typeface="Merriweather" pitchFamily="2" charset="77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t="31470" r="18297" b="28630"/>
          <a:stretch/>
        </p:blipFill>
        <p:spPr>
          <a:xfrm flipH="1">
            <a:off x="2414379" y="1349233"/>
            <a:ext cx="4464495" cy="273630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3" t="33282" r="19697" b="31407"/>
          <a:stretch/>
        </p:blipFill>
        <p:spPr>
          <a:xfrm>
            <a:off x="1190916" y="3384644"/>
            <a:ext cx="7772891" cy="2057179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3422491" y="5237665"/>
            <a:ext cx="884310" cy="98104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 smtClean="0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0103" y="2428094"/>
            <a:ext cx="2834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hat uns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angetrieben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4109751" y="3077425"/>
            <a:ext cx="1051366" cy="2233759"/>
          </a:xfrm>
          <a:custGeom>
            <a:avLst/>
            <a:gdLst>
              <a:gd name="connsiteX0" fmla="*/ 1113780 w 1145157"/>
              <a:gd name="connsiteY0" fmla="*/ 0 h 1883801"/>
              <a:gd name="connsiteX1" fmla="*/ 1086280 w 1145157"/>
              <a:gd name="connsiteY1" fmla="*/ 481263 h 1883801"/>
              <a:gd name="connsiteX2" fmla="*/ 577516 w 1145157"/>
              <a:gd name="connsiteY2" fmla="*/ 708144 h 1883801"/>
              <a:gd name="connsiteX3" fmla="*/ 364385 w 1145157"/>
              <a:gd name="connsiteY3" fmla="*/ 1436914 h 1883801"/>
              <a:gd name="connsiteX4" fmla="*/ 0 w 1145157"/>
              <a:gd name="connsiteY4" fmla="*/ 1883801 h 188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157" h="1883801">
                <a:moveTo>
                  <a:pt x="1113780" y="0"/>
                </a:moveTo>
                <a:cubicBezTo>
                  <a:pt x="1144718" y="181619"/>
                  <a:pt x="1175657" y="363239"/>
                  <a:pt x="1086280" y="481263"/>
                </a:cubicBezTo>
                <a:cubicBezTo>
                  <a:pt x="996903" y="599287"/>
                  <a:pt x="697832" y="548869"/>
                  <a:pt x="577516" y="708144"/>
                </a:cubicBezTo>
                <a:cubicBezTo>
                  <a:pt x="457200" y="867419"/>
                  <a:pt x="460638" y="1240971"/>
                  <a:pt x="364385" y="1436914"/>
                </a:cubicBezTo>
                <a:cubicBezTo>
                  <a:pt x="268132" y="1632857"/>
                  <a:pt x="134066" y="1758329"/>
                  <a:pt x="0" y="1883801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893D37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61175" y="5418378"/>
            <a:ext cx="3398158" cy="423684"/>
          </a:xfrm>
          <a:prstGeom prst="roundRect">
            <a:avLst>
              <a:gd name="adj" fmla="val 35611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hat uns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zurückgehalten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75695" y="1915456"/>
            <a:ext cx="3447405" cy="731818"/>
          </a:xfrm>
          <a:prstGeom prst="roundRect">
            <a:avLst>
              <a:gd name="adj" fmla="val 35611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könnte wir beim nächsten Mal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anders machen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59" y="1779905"/>
            <a:ext cx="1260427" cy="126042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47" y="1349978"/>
            <a:ext cx="1580822" cy="158082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133">
            <a:off x="3337884" y="5029814"/>
            <a:ext cx="1160103" cy="116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C2BCE7E-5DBA-B94E-A7EF-C6A8BD2943BB}"/>
              </a:ext>
            </a:extLst>
          </p:cNvPr>
          <p:cNvSpPr txBox="1">
            <a:spLocks/>
          </p:cNvSpPr>
          <p:nvPr/>
        </p:nvSpPr>
        <p:spPr>
          <a:xfrm>
            <a:off x="-10676" y="6470248"/>
            <a:ext cx="9938451" cy="394456"/>
          </a:xfrm>
          <a:prstGeom prst="rect">
            <a:avLst/>
          </a:prstGeom>
          <a:solidFill>
            <a:srgbClr val="E60005"/>
          </a:solidFill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de-DE" sz="2000" dirty="0">
              <a:solidFill>
                <a:srgbClr val="E60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438DAF3-6F51-8043-9DF9-CE0C3957A84F}"/>
              </a:ext>
            </a:extLst>
          </p:cNvPr>
          <p:cNvSpPr/>
          <p:nvPr/>
        </p:nvSpPr>
        <p:spPr>
          <a:xfrm>
            <a:off x="211780" y="1138666"/>
            <a:ext cx="9454733" cy="52053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97BADCB7-3A14-B44A-8EF7-684FF44B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3" y="6545519"/>
            <a:ext cx="765921" cy="241654"/>
          </a:xfrm>
          <a:prstGeom prst="rect">
            <a:avLst/>
          </a:prstGeom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9AEC68C1-A585-4F43-87DE-459328F9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676" y="-10046"/>
            <a:ext cx="9916675" cy="938086"/>
          </a:xfrm>
          <a:solidFill>
            <a:srgbClr val="E60005"/>
          </a:solidFill>
        </p:spPr>
        <p:txBody>
          <a:bodyPr anchor="b" anchorCtr="0">
            <a:normAutofit/>
          </a:bodyPr>
          <a:lstStyle/>
          <a:p>
            <a:pPr marL="134938" algn="l"/>
            <a:r>
              <a:rPr lang="de-DE" sz="4000" b="1" dirty="0" smtClean="0">
                <a:solidFill>
                  <a:schemeClr val="bg1"/>
                </a:solidFill>
                <a:latin typeface="Merriweather"/>
                <a:cs typeface="Arial" panose="020B0604020202020204" pitchFamily="34" charset="0"/>
              </a:rPr>
              <a:t>FLAP-Methode</a:t>
            </a:r>
            <a:endParaRPr lang="de-DE" sz="4000" b="1" dirty="0">
              <a:solidFill>
                <a:schemeClr val="bg1"/>
              </a:solidFill>
              <a:latin typeface="Merriweather" pitchFamily="2" charset="77"/>
            </a:endParaRPr>
          </a:p>
        </p:txBody>
      </p:sp>
      <p:sp>
        <p:nvSpPr>
          <p:cNvPr id="22" name="Textfeld 32">
            <a:extLst>
              <a:ext uri="{FF2B5EF4-FFF2-40B4-BE49-F238E27FC236}">
                <a16:creationId xmlns:a16="http://schemas.microsoft.com/office/drawing/2014/main" id="{ED878829-A560-EC47-A2FB-D599DF36B1F8}"/>
              </a:ext>
            </a:extLst>
          </p:cNvPr>
          <p:cNvSpPr txBox="1"/>
          <p:nvPr/>
        </p:nvSpPr>
        <p:spPr>
          <a:xfrm>
            <a:off x="4904509" y="586492"/>
            <a:ext cx="495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 smtClean="0">
                <a:solidFill>
                  <a:schemeClr val="bg1"/>
                </a:solidFill>
                <a:latin typeface="Merriweather" pitchFamily="2" charset="77"/>
                <a:cs typeface="Arial" panose="020B0604020202020204" pitchFamily="34" charset="0"/>
                <a:sym typeface="Wingdings" pitchFamily="2" charset="2"/>
              </a:rPr>
              <a:t>Feedback einholen</a:t>
            </a:r>
            <a:endParaRPr lang="de-DE" sz="1400" b="1" dirty="0">
              <a:latin typeface="Merriweather" pitchFamily="2" charset="77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269061"/>
              </p:ext>
            </p:extLst>
          </p:nvPr>
        </p:nvGraphicFramePr>
        <p:xfrm>
          <a:off x="316900" y="1290118"/>
          <a:ext cx="9175218" cy="4900908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4587609">
                  <a:extLst>
                    <a:ext uri="{9D8B030D-6E8A-4147-A177-3AD203B41FA5}">
                      <a16:colId xmlns:a16="http://schemas.microsoft.com/office/drawing/2014/main" val="1992220571"/>
                    </a:ext>
                  </a:extLst>
                </a:gridCol>
                <a:gridCol w="4587609">
                  <a:extLst>
                    <a:ext uri="{9D8B030D-6E8A-4147-A177-3AD203B41FA5}">
                      <a16:colId xmlns:a16="http://schemas.microsoft.com/office/drawing/2014/main" val="1410920076"/>
                    </a:ext>
                  </a:extLst>
                </a:gridCol>
              </a:tblGrid>
              <a:tr h="2450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uture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Considerations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Auf welche Aspekte sollten wir uns beim nächsten Mal fokussieren? </a:t>
                      </a: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essons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Learned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Was waren die Lernpunkte &amp; Highlights?</a:t>
                      </a: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848867"/>
                  </a:ext>
                </a:extLst>
              </a:tr>
              <a:tr h="2450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ccomplishments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Worauf ist das Team stolz und was wurde erreicht?</a:t>
                      </a: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roblem Areas: Was sind Themen, die aufgekommen sind oder noch besprochen werden sollten?</a:t>
                      </a: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2325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0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3050C74D0DF746890CF64B245C9CD6" ma:contentTypeVersion="4722" ma:contentTypeDescription="Ein neues Dokument erstellen." ma:contentTypeScope="" ma:versionID="007d1a254bef596ad0cbc669b022fb94">
  <xsd:schema xmlns:xsd="http://www.w3.org/2001/XMLSchema" xmlns:xs="http://www.w3.org/2001/XMLSchema" xmlns:p="http://schemas.microsoft.com/office/2006/metadata/properties" xmlns:ns2="e8d7a9c6-e82d-4466-9e7a-badf8676663c" xmlns:ns3="d02bc21f-b422-453a-9fda-7f6baffa8462" targetNamespace="http://schemas.microsoft.com/office/2006/metadata/properties" ma:root="true" ma:fieldsID="bac9cb94ef1b29e8bb1c4d25be46e24b" ns2:_="" ns3:_="">
    <xsd:import namespace="e8d7a9c6-e82d-4466-9e7a-badf8676663c"/>
    <xsd:import namespace="d02bc21f-b422-453a-9fda-7f6baffa846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7a9c6-e82d-4466-9e7a-badf867666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bc21f-b422-453a-9fda-7f6baffa8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8d7a9c6-e82d-4466-9e7a-badf8676663c">UPW7SVMUV64P-1210661889-930628</_dlc_DocId>
    <_dlc_DocIdUrl xmlns="e8d7a9c6-e82d-4466-9e7a-badf8676663c">
      <Url>https://drkgsberlin.sharepoint.com/sites/Bereich_4/_layouts/15/DocIdRedir.aspx?ID=UPW7SVMUV64P-1210661889-930628</Url>
      <Description>UPW7SVMUV64P-1210661889-930628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40F748-E64C-4F85-9C32-2AACD7082E2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2E7A1F3-A0C4-4641-AD56-4EC3A8C844D5}"/>
</file>

<file path=customXml/itemProps3.xml><?xml version="1.0" encoding="utf-8"?>
<ds:datastoreItem xmlns:ds="http://schemas.openxmlformats.org/officeDocument/2006/customXml" ds:itemID="{FF6A61CB-5B51-4923-BBC4-4FC428734B92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e8d7a9c6-e82d-4466-9e7a-badf8676663c"/>
    <ds:schemaRef ds:uri="http://schemas.microsoft.com/office/2006/documentManagement/types"/>
    <ds:schemaRef ds:uri="http://schemas.microsoft.com/office/infopath/2007/PartnerControls"/>
    <ds:schemaRef ds:uri="d02bc21f-b422-453a-9fda-7f6baffa8462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385E864-E5CE-4AB8-94AD-3270879225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</Words>
  <Application>Microsoft Office PowerPoint</Application>
  <PresentationFormat>A4 Paper (210x297 mm)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Merriweather</vt:lpstr>
      <vt:lpstr>Wingdings</vt:lpstr>
      <vt:lpstr>Office</vt:lpstr>
      <vt:lpstr>PowerPoint Presentation</vt:lpstr>
      <vt:lpstr>PowerPoint Presentation</vt:lpstr>
      <vt:lpstr>PowerPoint Presentation</vt:lpstr>
      <vt:lpstr>Zielscheibe</vt:lpstr>
      <vt:lpstr>Feedback-Kreuz</vt:lpstr>
      <vt:lpstr>Seestern</vt:lpstr>
      <vt:lpstr>Segelschiff</vt:lpstr>
      <vt:lpstr>FLAP-Methode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Brainstorming</dc:title>
  <dc:creator>michaelmetzger michaelmetzger</dc:creator>
  <cp:lastModifiedBy>Alina Andree</cp:lastModifiedBy>
  <cp:revision>160</cp:revision>
  <cp:lastPrinted>2020-01-28T15:33:22Z</cp:lastPrinted>
  <dcterms:created xsi:type="dcterms:W3CDTF">2019-11-25T11:33:07Z</dcterms:created>
  <dcterms:modified xsi:type="dcterms:W3CDTF">2020-12-10T17:41:28Z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0x010100293050C74D0DF746890CF64B245C9CD6</vt:lpwstr>
  </property>
  <property fmtid="{D5CDD505-2E9C-101B-9397-08002B2CF9AE}" pid="3" name="Order">
    <vt:r8>100</vt:r8>
  </property>
  <property fmtid="{D5CDD505-2E9C-101B-9397-08002B2CF9AE}" pid="4" name="_dlc_DocIdItemGuid">
    <vt:lpwstr>ddc62c52-b19c-4367-ae7f-a944cdc90deb</vt:lpwstr>
  </property>
</Properties>
</file>