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8"/>
  </p:notesMasterIdLst>
  <p:sldIdLst>
    <p:sldId id="277" r:id="rId6"/>
    <p:sldId id="279" r:id="rId7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826" userDrawn="1">
          <p15:clr>
            <a:srgbClr val="A4A3A4"/>
          </p15:clr>
        </p15:guide>
        <p15:guide id="5" orient="horz" pos="2867" userDrawn="1">
          <p15:clr>
            <a:srgbClr val="A4A3A4"/>
          </p15:clr>
        </p15:guide>
        <p15:guide id="6" pos="272" userDrawn="1">
          <p15:clr>
            <a:srgbClr val="A4A3A4"/>
          </p15:clr>
        </p15:guide>
        <p15:guide id="7" pos="5488" userDrawn="1">
          <p15:clr>
            <a:srgbClr val="A4A3A4"/>
          </p15:clr>
        </p15:guide>
        <p15:guide id="8" orient="horz" pos="4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Müller" initials="AM" lastIdx="1" clrIdx="0">
    <p:extLst>
      <p:ext uri="{19B8F6BF-5375-455C-9EA6-DF929625EA0E}">
        <p15:presenceInfo xmlns:p15="http://schemas.microsoft.com/office/powerpoint/2012/main" userId="S::a.mueller@drk.de::af7d0895-9a62-4f40-b72b-ac1539305c72" providerId="AD"/>
      </p:ext>
    </p:extLst>
  </p:cmAuthor>
  <p:cmAuthor id="2" name="Anna-Lena Kose" initials="AK" lastIdx="1" clrIdx="1">
    <p:extLst>
      <p:ext uri="{19B8F6BF-5375-455C-9EA6-DF929625EA0E}">
        <p15:presenceInfo xmlns:p15="http://schemas.microsoft.com/office/powerpoint/2012/main" userId="S::a.kose@drk.de::32f93448-d1e9-4841-8b52-623bcf199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5"/>
    <a:srgbClr val="EC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10E9A-28C7-442C-B6C7-D230DBEB908A}" v="9" dt="2020-11-30T18:22:11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84" y="64"/>
      </p:cViewPr>
      <p:guideLst>
        <p:guide pos="2880"/>
        <p:guide orient="horz" pos="1620"/>
        <p:guide orient="horz" pos="826"/>
        <p:guide orient="horz" pos="2867"/>
        <p:guide pos="272"/>
        <p:guide pos="5488"/>
        <p:guide orient="horz" pos="4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-Lena Kose" userId="32f93448-d1e9-4841-8b52-623bcf199870" providerId="ADAL" clId="{0D910E9A-28C7-442C-B6C7-D230DBEB908A}"/>
    <pc:docChg chg="undo custSel delSld modSld">
      <pc:chgData name="Anna-Lena Kose" userId="32f93448-d1e9-4841-8b52-623bcf199870" providerId="ADAL" clId="{0D910E9A-28C7-442C-B6C7-D230DBEB908A}" dt="2020-11-30T18:22:53.830" v="591" actId="1076"/>
      <pc:docMkLst>
        <pc:docMk/>
      </pc:docMkLst>
      <pc:sldChg chg="modSp mod">
        <pc:chgData name="Anna-Lena Kose" userId="32f93448-d1e9-4841-8b52-623bcf199870" providerId="ADAL" clId="{0D910E9A-28C7-442C-B6C7-D230DBEB908A}" dt="2020-11-30T17:57:09.231" v="45" actId="20577"/>
        <pc:sldMkLst>
          <pc:docMk/>
          <pc:sldMk cId="373858667" sldId="277"/>
        </pc:sldMkLst>
        <pc:spChg chg="mod">
          <ac:chgData name="Anna-Lena Kose" userId="32f93448-d1e9-4841-8b52-623bcf199870" providerId="ADAL" clId="{0D910E9A-28C7-442C-B6C7-D230DBEB908A}" dt="2020-11-30T17:57:09.231" v="45" actId="20577"/>
          <ac:spMkLst>
            <pc:docMk/>
            <pc:sldMk cId="373858667" sldId="277"/>
            <ac:spMk id="8" creationId="{00000000-0000-0000-0000-000000000000}"/>
          </ac:spMkLst>
        </pc:spChg>
        <pc:spChg chg="mod">
          <ac:chgData name="Anna-Lena Kose" userId="32f93448-d1e9-4841-8b52-623bcf199870" providerId="ADAL" clId="{0D910E9A-28C7-442C-B6C7-D230DBEB908A}" dt="2020-11-30T17:56:58.885" v="20" actId="20577"/>
          <ac:spMkLst>
            <pc:docMk/>
            <pc:sldMk cId="373858667" sldId="277"/>
            <ac:spMk id="9" creationId="{00000000-0000-0000-0000-000000000000}"/>
          </ac:spMkLst>
        </pc:spChg>
      </pc:sldChg>
      <pc:sldChg chg="addSp delSp modSp mod">
        <pc:chgData name="Anna-Lena Kose" userId="32f93448-d1e9-4841-8b52-623bcf199870" providerId="ADAL" clId="{0D910E9A-28C7-442C-B6C7-D230DBEB908A}" dt="2020-11-30T18:22:53.830" v="591" actId="1076"/>
        <pc:sldMkLst>
          <pc:docMk/>
          <pc:sldMk cId="3077554626" sldId="279"/>
        </pc:sldMkLst>
        <pc:spChg chg="mod">
          <ac:chgData name="Anna-Lena Kose" userId="32f93448-d1e9-4841-8b52-623bcf199870" providerId="ADAL" clId="{0D910E9A-28C7-442C-B6C7-D230DBEB908A}" dt="2020-11-30T18:22:05.951" v="542" actId="20577"/>
          <ac:spMkLst>
            <pc:docMk/>
            <pc:sldMk cId="3077554626" sldId="279"/>
            <ac:spMk id="2" creationId="{00000000-0000-0000-0000-000000000000}"/>
          </ac:spMkLst>
        </pc:spChg>
        <pc:spChg chg="mod">
          <ac:chgData name="Anna-Lena Kose" userId="32f93448-d1e9-4841-8b52-623bcf199870" providerId="ADAL" clId="{0D910E9A-28C7-442C-B6C7-D230DBEB908A}" dt="2020-11-30T18:09:34.443" v="293" actId="14100"/>
          <ac:spMkLst>
            <pc:docMk/>
            <pc:sldMk cId="3077554626" sldId="279"/>
            <ac:spMk id="3" creationId="{00000000-0000-0000-0000-000000000000}"/>
          </ac:spMkLst>
        </pc:spChg>
        <pc:spChg chg="add del mod">
          <ac:chgData name="Anna-Lena Kose" userId="32f93448-d1e9-4841-8b52-623bcf199870" providerId="ADAL" clId="{0D910E9A-28C7-442C-B6C7-D230DBEB908A}" dt="2020-11-30T17:59:45.338" v="128" actId="478"/>
          <ac:spMkLst>
            <pc:docMk/>
            <pc:sldMk cId="3077554626" sldId="279"/>
            <ac:spMk id="5" creationId="{DF9E47E1-0B1A-4292-84FF-EEE0F22C0F65}"/>
          </ac:spMkLst>
        </pc:spChg>
        <pc:spChg chg="del mod">
          <ac:chgData name="Anna-Lena Kose" userId="32f93448-d1e9-4841-8b52-623bcf199870" providerId="ADAL" clId="{0D910E9A-28C7-442C-B6C7-D230DBEB908A}" dt="2020-11-30T17:57:50.097" v="56" actId="478"/>
          <ac:spMkLst>
            <pc:docMk/>
            <pc:sldMk cId="3077554626" sldId="279"/>
            <ac:spMk id="6" creationId="{46BBEDC3-F83A-174A-97A0-720398E083F0}"/>
          </ac:spMkLst>
        </pc:spChg>
        <pc:spChg chg="del mod">
          <ac:chgData name="Anna-Lena Kose" userId="32f93448-d1e9-4841-8b52-623bcf199870" providerId="ADAL" clId="{0D910E9A-28C7-442C-B6C7-D230DBEB908A}" dt="2020-11-30T17:57:53.761" v="58" actId="478"/>
          <ac:spMkLst>
            <pc:docMk/>
            <pc:sldMk cId="3077554626" sldId="279"/>
            <ac:spMk id="7" creationId="{66220170-62EE-A54B-AE09-0B977486A35E}"/>
          </ac:spMkLst>
        </pc:spChg>
        <pc:spChg chg="add del mod">
          <ac:chgData name="Anna-Lena Kose" userId="32f93448-d1e9-4841-8b52-623bcf199870" providerId="ADAL" clId="{0D910E9A-28C7-442C-B6C7-D230DBEB908A}" dt="2020-11-30T18:10:27.243" v="378" actId="478"/>
          <ac:spMkLst>
            <pc:docMk/>
            <pc:sldMk cId="3077554626" sldId="279"/>
            <ac:spMk id="8" creationId="{D12E84E0-66AC-9544-81D9-6774B8BDBC59}"/>
          </ac:spMkLst>
        </pc:spChg>
        <pc:spChg chg="del mod">
          <ac:chgData name="Anna-Lena Kose" userId="32f93448-d1e9-4841-8b52-623bcf199870" providerId="ADAL" clId="{0D910E9A-28C7-442C-B6C7-D230DBEB908A}" dt="2020-11-30T17:58:21.187" v="75" actId="478"/>
          <ac:spMkLst>
            <pc:docMk/>
            <pc:sldMk cId="3077554626" sldId="279"/>
            <ac:spMk id="10" creationId="{886D377C-FF08-EB48-BCFB-6036F0DBA316}"/>
          </ac:spMkLst>
        </pc:spChg>
        <pc:spChg chg="del mod">
          <ac:chgData name="Anna-Lena Kose" userId="32f93448-d1e9-4841-8b52-623bcf199870" providerId="ADAL" clId="{0D910E9A-28C7-442C-B6C7-D230DBEB908A}" dt="2020-11-30T17:58:02.182" v="61" actId="478"/>
          <ac:spMkLst>
            <pc:docMk/>
            <pc:sldMk cId="3077554626" sldId="279"/>
            <ac:spMk id="11" creationId="{BE72C2DF-A75A-6D48-810C-360D30E93090}"/>
          </ac:spMkLst>
        </pc:spChg>
        <pc:spChg chg="del mod">
          <ac:chgData name="Anna-Lena Kose" userId="32f93448-d1e9-4841-8b52-623bcf199870" providerId="ADAL" clId="{0D910E9A-28C7-442C-B6C7-D230DBEB908A}" dt="2020-11-30T17:58:02.903" v="62" actId="478"/>
          <ac:spMkLst>
            <pc:docMk/>
            <pc:sldMk cId="3077554626" sldId="279"/>
            <ac:spMk id="12" creationId="{9BFF93CD-952C-7347-AFDD-044135EBC452}"/>
          </ac:spMkLst>
        </pc:spChg>
        <pc:spChg chg="add mod">
          <ac:chgData name="Anna-Lena Kose" userId="32f93448-d1e9-4841-8b52-623bcf199870" providerId="ADAL" clId="{0D910E9A-28C7-442C-B6C7-D230DBEB908A}" dt="2020-11-30T18:22:53.830" v="591" actId="1076"/>
          <ac:spMkLst>
            <pc:docMk/>
            <pc:sldMk cId="3077554626" sldId="279"/>
            <ac:spMk id="14" creationId="{64859304-726E-4A29-BEE6-659DC05FF573}"/>
          </ac:spMkLst>
        </pc:spChg>
        <pc:spChg chg="del mod">
          <ac:chgData name="Anna-Lena Kose" userId="32f93448-d1e9-4841-8b52-623bcf199870" providerId="ADAL" clId="{0D910E9A-28C7-442C-B6C7-D230DBEB908A}" dt="2020-11-30T17:57:46.676" v="55" actId="478"/>
          <ac:spMkLst>
            <pc:docMk/>
            <pc:sldMk cId="3077554626" sldId="279"/>
            <ac:spMk id="18" creationId="{860A080C-CA5E-B446-B8C8-4408D415CB9B}"/>
          </ac:spMkLst>
        </pc:spChg>
        <pc:spChg chg="del mod">
          <ac:chgData name="Anna-Lena Kose" userId="32f93448-d1e9-4841-8b52-623bcf199870" providerId="ADAL" clId="{0D910E9A-28C7-442C-B6C7-D230DBEB908A}" dt="2020-11-30T17:58:23.224" v="77" actId="478"/>
          <ac:spMkLst>
            <pc:docMk/>
            <pc:sldMk cId="3077554626" sldId="279"/>
            <ac:spMk id="23" creationId="{69D912DF-DA2B-0141-9A5D-84A4FDFD1019}"/>
          </ac:spMkLst>
        </pc:spChg>
        <pc:spChg chg="del mod">
          <ac:chgData name="Anna-Lena Kose" userId="32f93448-d1e9-4841-8b52-623bcf199870" providerId="ADAL" clId="{0D910E9A-28C7-442C-B6C7-D230DBEB908A}" dt="2020-11-30T17:58:38.936" v="86" actId="478"/>
          <ac:spMkLst>
            <pc:docMk/>
            <pc:sldMk cId="3077554626" sldId="279"/>
            <ac:spMk id="24" creationId="{38A875A7-E29B-1B47-B09F-5CCBFA54BF58}"/>
          </ac:spMkLst>
        </pc:spChg>
        <pc:spChg chg="del mod">
          <ac:chgData name="Anna-Lena Kose" userId="32f93448-d1e9-4841-8b52-623bcf199870" providerId="ADAL" clId="{0D910E9A-28C7-442C-B6C7-D230DBEB908A}" dt="2020-11-30T17:57:57.558" v="59" actId="478"/>
          <ac:spMkLst>
            <pc:docMk/>
            <pc:sldMk cId="3077554626" sldId="279"/>
            <ac:spMk id="25" creationId="{0E1E2463-08B9-C74A-A0C7-2C6C1D95031A}"/>
          </ac:spMkLst>
        </pc:spChg>
        <pc:spChg chg="del mod">
          <ac:chgData name="Anna-Lena Kose" userId="32f93448-d1e9-4841-8b52-623bcf199870" providerId="ADAL" clId="{0D910E9A-28C7-442C-B6C7-D230DBEB908A}" dt="2020-11-30T17:58:25.999" v="79" actId="478"/>
          <ac:spMkLst>
            <pc:docMk/>
            <pc:sldMk cId="3077554626" sldId="279"/>
            <ac:spMk id="33" creationId="{4A06EAC0-E01F-764C-8D1F-11E64489DE0F}"/>
          </ac:spMkLst>
        </pc:spChg>
        <pc:spChg chg="del mod">
          <ac:chgData name="Anna-Lena Kose" userId="32f93448-d1e9-4841-8b52-623bcf199870" providerId="ADAL" clId="{0D910E9A-28C7-442C-B6C7-D230DBEB908A}" dt="2020-11-30T17:58:19.214" v="73" actId="478"/>
          <ac:spMkLst>
            <pc:docMk/>
            <pc:sldMk cId="3077554626" sldId="279"/>
            <ac:spMk id="34" creationId="{914A3ED7-BB0F-9848-A0F5-ED048FF558C4}"/>
          </ac:spMkLst>
        </pc:spChg>
        <pc:spChg chg="del mod">
          <ac:chgData name="Anna-Lena Kose" userId="32f93448-d1e9-4841-8b52-623bcf199870" providerId="ADAL" clId="{0D910E9A-28C7-442C-B6C7-D230DBEB908A}" dt="2020-11-30T17:58:20.085" v="74" actId="478"/>
          <ac:spMkLst>
            <pc:docMk/>
            <pc:sldMk cId="3077554626" sldId="279"/>
            <ac:spMk id="35" creationId="{B714570E-C40E-0049-BB7B-6914B8992496}"/>
          </ac:spMkLst>
        </pc:spChg>
        <pc:spChg chg="del mod">
          <ac:chgData name="Anna-Lena Kose" userId="32f93448-d1e9-4841-8b52-623bcf199870" providerId="ADAL" clId="{0D910E9A-28C7-442C-B6C7-D230DBEB908A}" dt="2020-11-30T17:58:18.026" v="72" actId="478"/>
          <ac:spMkLst>
            <pc:docMk/>
            <pc:sldMk cId="3077554626" sldId="279"/>
            <ac:spMk id="36" creationId="{E1305B7B-24EB-384A-BAA3-D34125981A1C}"/>
          </ac:spMkLst>
        </pc:spChg>
        <pc:spChg chg="del mod">
          <ac:chgData name="Anna-Lena Kose" userId="32f93448-d1e9-4841-8b52-623bcf199870" providerId="ADAL" clId="{0D910E9A-28C7-442C-B6C7-D230DBEB908A}" dt="2020-11-30T17:58:16.692" v="71" actId="478"/>
          <ac:spMkLst>
            <pc:docMk/>
            <pc:sldMk cId="3077554626" sldId="279"/>
            <ac:spMk id="37" creationId="{81A25340-E85A-304D-80B8-A546C2C7EEFC}"/>
          </ac:spMkLst>
        </pc:spChg>
        <pc:spChg chg="del mod">
          <ac:chgData name="Anna-Lena Kose" userId="32f93448-d1e9-4841-8b52-623bcf199870" providerId="ADAL" clId="{0D910E9A-28C7-442C-B6C7-D230DBEB908A}" dt="2020-11-30T17:58:13.792" v="69" actId="478"/>
          <ac:spMkLst>
            <pc:docMk/>
            <pc:sldMk cId="3077554626" sldId="279"/>
            <ac:spMk id="38" creationId="{1D727643-261B-2142-BA9B-7ABA02883B2B}"/>
          </ac:spMkLst>
        </pc:spChg>
        <pc:spChg chg="del mod">
          <ac:chgData name="Anna-Lena Kose" userId="32f93448-d1e9-4841-8b52-623bcf199870" providerId="ADAL" clId="{0D910E9A-28C7-442C-B6C7-D230DBEB908A}" dt="2020-11-30T17:57:44.856" v="53" actId="478"/>
          <ac:spMkLst>
            <pc:docMk/>
            <pc:sldMk cId="3077554626" sldId="279"/>
            <ac:spMk id="40" creationId="{580D9379-1B10-F34B-AC97-C001E5C25CF3}"/>
          </ac:spMkLst>
        </pc:spChg>
        <pc:spChg chg="add del mod">
          <ac:chgData name="Anna-Lena Kose" userId="32f93448-d1e9-4841-8b52-623bcf199870" providerId="ADAL" clId="{0D910E9A-28C7-442C-B6C7-D230DBEB908A}" dt="2020-11-30T18:10:18.360" v="375" actId="478"/>
          <ac:spMkLst>
            <pc:docMk/>
            <pc:sldMk cId="3077554626" sldId="279"/>
            <ac:spMk id="41" creationId="{E0C50317-8F97-40ED-8B59-F8F4CE2DB932}"/>
          </ac:spMkLst>
        </pc:spChg>
        <pc:spChg chg="add del mod">
          <ac:chgData name="Anna-Lena Kose" userId="32f93448-d1e9-4841-8b52-623bcf199870" providerId="ADAL" clId="{0D910E9A-28C7-442C-B6C7-D230DBEB908A}" dt="2020-11-30T17:59:38.703" v="127" actId="478"/>
          <ac:spMkLst>
            <pc:docMk/>
            <pc:sldMk cId="3077554626" sldId="279"/>
            <ac:spMk id="42" creationId="{CC0A4A0F-032C-416D-809A-6078D9147235}"/>
          </ac:spMkLst>
        </pc:spChg>
        <pc:spChg chg="add del mod">
          <ac:chgData name="Anna-Lena Kose" userId="32f93448-d1e9-4841-8b52-623bcf199870" providerId="ADAL" clId="{0D910E9A-28C7-442C-B6C7-D230DBEB908A}" dt="2020-11-30T18:14:41.968" v="473" actId="478"/>
          <ac:spMkLst>
            <pc:docMk/>
            <pc:sldMk cId="3077554626" sldId="279"/>
            <ac:spMk id="43" creationId="{F8C99FC2-94B6-43F6-8493-8B3581195F92}"/>
          </ac:spMkLst>
        </pc:spChg>
        <pc:spChg chg="add del mod">
          <ac:chgData name="Anna-Lena Kose" userId="32f93448-d1e9-4841-8b52-623bcf199870" providerId="ADAL" clId="{0D910E9A-28C7-442C-B6C7-D230DBEB908A}" dt="2020-11-30T18:10:13.748" v="374" actId="478"/>
          <ac:spMkLst>
            <pc:docMk/>
            <pc:sldMk cId="3077554626" sldId="279"/>
            <ac:spMk id="44" creationId="{876890E4-EA4F-4B3E-9519-B47E953BFD63}"/>
          </ac:spMkLst>
        </pc:spChg>
        <pc:spChg chg="add del mod">
          <ac:chgData name="Anna-Lena Kose" userId="32f93448-d1e9-4841-8b52-623bcf199870" providerId="ADAL" clId="{0D910E9A-28C7-442C-B6C7-D230DBEB908A}" dt="2020-11-30T18:10:40.640" v="380" actId="478"/>
          <ac:spMkLst>
            <pc:docMk/>
            <pc:sldMk cId="3077554626" sldId="279"/>
            <ac:spMk id="45" creationId="{842BABA3-C87C-4079-B0E8-AC762B15C818}"/>
          </ac:spMkLst>
        </pc:spChg>
        <pc:spChg chg="add del mod">
          <ac:chgData name="Anna-Lena Kose" userId="32f93448-d1e9-4841-8b52-623bcf199870" providerId="ADAL" clId="{0D910E9A-28C7-442C-B6C7-D230DBEB908A}" dt="2020-11-30T18:10:45.984" v="382" actId="478"/>
          <ac:spMkLst>
            <pc:docMk/>
            <pc:sldMk cId="3077554626" sldId="279"/>
            <ac:spMk id="46" creationId="{0C73CB57-9ABC-4206-A3A7-CB6EF6725D0D}"/>
          </ac:spMkLst>
        </pc:spChg>
        <pc:spChg chg="add del mod">
          <ac:chgData name="Anna-Lena Kose" userId="32f93448-d1e9-4841-8b52-623bcf199870" providerId="ADAL" clId="{0D910E9A-28C7-442C-B6C7-D230DBEB908A}" dt="2020-11-30T18:10:11.991" v="373" actId="478"/>
          <ac:spMkLst>
            <pc:docMk/>
            <pc:sldMk cId="3077554626" sldId="279"/>
            <ac:spMk id="47" creationId="{90DDE818-CBF9-4D69-BC49-C6896E1FAD4D}"/>
          </ac:spMkLst>
        </pc:spChg>
        <pc:spChg chg="add del mod">
          <ac:chgData name="Anna-Lena Kose" userId="32f93448-d1e9-4841-8b52-623bcf199870" providerId="ADAL" clId="{0D910E9A-28C7-442C-B6C7-D230DBEB908A}" dt="2020-11-30T18:13:49.613" v="463" actId="478"/>
          <ac:spMkLst>
            <pc:docMk/>
            <pc:sldMk cId="3077554626" sldId="279"/>
            <ac:spMk id="48" creationId="{625C6B3C-0C4B-4E2E-80CF-0E89CBD30952}"/>
          </ac:spMkLst>
        </pc:spChg>
        <pc:spChg chg="add del mod">
          <ac:chgData name="Anna-Lena Kose" userId="32f93448-d1e9-4841-8b52-623bcf199870" providerId="ADAL" clId="{0D910E9A-28C7-442C-B6C7-D230DBEB908A}" dt="2020-11-30T18:14:44.058" v="474" actId="478"/>
          <ac:spMkLst>
            <pc:docMk/>
            <pc:sldMk cId="3077554626" sldId="279"/>
            <ac:spMk id="49" creationId="{D8DAACCA-CCD7-4844-B6BF-494E64B22365}"/>
          </ac:spMkLst>
        </pc:spChg>
        <pc:spChg chg="add del mod">
          <ac:chgData name="Anna-Lena Kose" userId="32f93448-d1e9-4841-8b52-623bcf199870" providerId="ADAL" clId="{0D910E9A-28C7-442C-B6C7-D230DBEB908A}" dt="2020-11-30T18:10:21.915" v="376" actId="478"/>
          <ac:spMkLst>
            <pc:docMk/>
            <pc:sldMk cId="3077554626" sldId="279"/>
            <ac:spMk id="50" creationId="{38E6D97A-7A5E-4F6E-87B7-4452A6812A1B}"/>
          </ac:spMkLst>
        </pc:spChg>
        <pc:spChg chg="add del mod">
          <ac:chgData name="Anna-Lena Kose" userId="32f93448-d1e9-4841-8b52-623bcf199870" providerId="ADAL" clId="{0D910E9A-28C7-442C-B6C7-D230DBEB908A}" dt="2020-11-30T18:14:14.672" v="468" actId="478"/>
          <ac:spMkLst>
            <pc:docMk/>
            <pc:sldMk cId="3077554626" sldId="279"/>
            <ac:spMk id="51" creationId="{813D6FB4-AFAC-4DDC-9A62-D4DEDA865AAA}"/>
          </ac:spMkLst>
        </pc:spChg>
        <pc:spChg chg="add del mod">
          <ac:chgData name="Anna-Lena Kose" userId="32f93448-d1e9-4841-8b52-623bcf199870" providerId="ADAL" clId="{0D910E9A-28C7-442C-B6C7-D230DBEB908A}" dt="2020-11-30T18:14:11.301" v="467" actId="478"/>
          <ac:spMkLst>
            <pc:docMk/>
            <pc:sldMk cId="3077554626" sldId="279"/>
            <ac:spMk id="52" creationId="{CB4C8DE6-C183-409C-96A6-C39F563A65BE}"/>
          </ac:spMkLst>
        </pc:spChg>
        <pc:spChg chg="add del mod">
          <ac:chgData name="Anna-Lena Kose" userId="32f93448-d1e9-4841-8b52-623bcf199870" providerId="ADAL" clId="{0D910E9A-28C7-442C-B6C7-D230DBEB908A}" dt="2020-11-30T18:13:39.197" v="461" actId="478"/>
          <ac:spMkLst>
            <pc:docMk/>
            <pc:sldMk cId="3077554626" sldId="279"/>
            <ac:spMk id="53" creationId="{8EE0A30E-44B5-4CC5-A32F-AEB0AE85D691}"/>
          </ac:spMkLst>
        </pc:spChg>
        <pc:spChg chg="add del mod">
          <ac:chgData name="Anna-Lena Kose" userId="32f93448-d1e9-4841-8b52-623bcf199870" providerId="ADAL" clId="{0D910E9A-28C7-442C-B6C7-D230DBEB908A}" dt="2020-11-30T18:13:47.010" v="462" actId="478"/>
          <ac:spMkLst>
            <pc:docMk/>
            <pc:sldMk cId="3077554626" sldId="279"/>
            <ac:spMk id="54" creationId="{B2DCBF22-6A14-4077-A7C1-696D166AF541}"/>
          </ac:spMkLst>
        </pc:spChg>
        <pc:spChg chg="add del mod ord">
          <ac:chgData name="Anna-Lena Kose" userId="32f93448-d1e9-4841-8b52-623bcf199870" providerId="ADAL" clId="{0D910E9A-28C7-442C-B6C7-D230DBEB908A}" dt="2020-11-30T18:14:31.678" v="470" actId="478"/>
          <ac:spMkLst>
            <pc:docMk/>
            <pc:sldMk cId="3077554626" sldId="279"/>
            <ac:spMk id="55" creationId="{9B9BDCDD-9E40-4DA8-8E8B-6EF542D1B5EF}"/>
          </ac:spMkLst>
        </pc:spChg>
        <pc:spChg chg="add del mod">
          <ac:chgData name="Anna-Lena Kose" userId="32f93448-d1e9-4841-8b52-623bcf199870" providerId="ADAL" clId="{0D910E9A-28C7-442C-B6C7-D230DBEB908A}" dt="2020-11-30T18:13:33.141" v="460" actId="478"/>
          <ac:spMkLst>
            <pc:docMk/>
            <pc:sldMk cId="3077554626" sldId="279"/>
            <ac:spMk id="56" creationId="{893B0F30-BA5C-4D5B-BABC-CAA6C7A0D8B6}"/>
          </ac:spMkLst>
        </pc:spChg>
        <pc:spChg chg="add mod ord">
          <ac:chgData name="Anna-Lena Kose" userId="32f93448-d1e9-4841-8b52-623bcf199870" providerId="ADAL" clId="{0D910E9A-28C7-442C-B6C7-D230DBEB908A}" dt="2020-11-30T18:21:48.172" v="478" actId="167"/>
          <ac:spMkLst>
            <pc:docMk/>
            <pc:sldMk cId="3077554626" sldId="279"/>
            <ac:spMk id="57" creationId="{9B9EF8D2-F4A0-451D-89F2-9C9D4E245E0B}"/>
          </ac:spMkLst>
        </pc:spChg>
        <pc:spChg chg="add mod">
          <ac:chgData name="Anna-Lena Kose" userId="32f93448-d1e9-4841-8b52-623bcf199870" providerId="ADAL" clId="{0D910E9A-28C7-442C-B6C7-D230DBEB908A}" dt="2020-11-30T18:12:56.883" v="399" actId="571"/>
          <ac:spMkLst>
            <pc:docMk/>
            <pc:sldMk cId="3077554626" sldId="279"/>
            <ac:spMk id="58" creationId="{4E3E73F9-F3A1-4219-9DDB-9B005B2127AD}"/>
          </ac:spMkLst>
        </pc:spChg>
        <pc:spChg chg="add mod">
          <ac:chgData name="Anna-Lena Kose" userId="32f93448-d1e9-4841-8b52-623bcf199870" providerId="ADAL" clId="{0D910E9A-28C7-442C-B6C7-D230DBEB908A}" dt="2020-11-30T18:12:56.883" v="399" actId="571"/>
          <ac:spMkLst>
            <pc:docMk/>
            <pc:sldMk cId="3077554626" sldId="279"/>
            <ac:spMk id="59" creationId="{82CE1CCC-4914-40D8-80E0-8B9FB2617E1E}"/>
          </ac:spMkLst>
        </pc:spChg>
        <pc:spChg chg="add mod">
          <ac:chgData name="Anna-Lena Kose" userId="32f93448-d1e9-4841-8b52-623bcf199870" providerId="ADAL" clId="{0D910E9A-28C7-442C-B6C7-D230DBEB908A}" dt="2020-11-30T18:12:56.883" v="399" actId="571"/>
          <ac:spMkLst>
            <pc:docMk/>
            <pc:sldMk cId="3077554626" sldId="279"/>
            <ac:spMk id="60" creationId="{CA100C29-ADCC-4D0C-8B13-E5BDF60F20FE}"/>
          </ac:spMkLst>
        </pc:spChg>
        <pc:spChg chg="add mod">
          <ac:chgData name="Anna-Lena Kose" userId="32f93448-d1e9-4841-8b52-623bcf199870" providerId="ADAL" clId="{0D910E9A-28C7-442C-B6C7-D230DBEB908A}" dt="2020-11-30T18:12:56.883" v="399" actId="571"/>
          <ac:spMkLst>
            <pc:docMk/>
            <pc:sldMk cId="3077554626" sldId="279"/>
            <ac:spMk id="61" creationId="{6AD06D79-5A57-4137-BB95-5C55D10A48B5}"/>
          </ac:spMkLst>
        </pc:spChg>
        <pc:spChg chg="add mod">
          <ac:chgData name="Anna-Lena Kose" userId="32f93448-d1e9-4841-8b52-623bcf199870" providerId="ADAL" clId="{0D910E9A-28C7-442C-B6C7-D230DBEB908A}" dt="2020-11-30T18:13:23.776" v="458" actId="1037"/>
          <ac:spMkLst>
            <pc:docMk/>
            <pc:sldMk cId="3077554626" sldId="279"/>
            <ac:spMk id="62" creationId="{30A463DE-B453-4636-858F-34AB165DAA7E}"/>
          </ac:spMkLst>
        </pc:spChg>
        <pc:spChg chg="add del mod ord">
          <ac:chgData name="Anna-Lena Kose" userId="32f93448-d1e9-4841-8b52-623bcf199870" providerId="ADAL" clId="{0D910E9A-28C7-442C-B6C7-D230DBEB908A}" dt="2020-11-30T18:14:39.763" v="472" actId="478"/>
          <ac:spMkLst>
            <pc:docMk/>
            <pc:sldMk cId="3077554626" sldId="279"/>
            <ac:spMk id="63" creationId="{D7834172-4A58-4F80-A998-259C2BC104D9}"/>
          </ac:spMkLst>
        </pc:spChg>
        <pc:spChg chg="add mod">
          <ac:chgData name="Anna-Lena Kose" userId="32f93448-d1e9-4841-8b52-623bcf199870" providerId="ADAL" clId="{0D910E9A-28C7-442C-B6C7-D230DBEB908A}" dt="2020-11-30T18:15:40.060" v="477" actId="1076"/>
          <ac:spMkLst>
            <pc:docMk/>
            <pc:sldMk cId="3077554626" sldId="279"/>
            <ac:spMk id="64" creationId="{E1730944-61B6-4A29-86D7-3A506CB1BE59}"/>
          </ac:spMkLst>
        </pc:spChg>
        <pc:spChg chg="add mod">
          <ac:chgData name="Anna-Lena Kose" userId="32f93448-d1e9-4841-8b52-623bcf199870" providerId="ADAL" clId="{0D910E9A-28C7-442C-B6C7-D230DBEB908A}" dt="2020-11-30T18:13:23.776" v="458" actId="1037"/>
          <ac:spMkLst>
            <pc:docMk/>
            <pc:sldMk cId="3077554626" sldId="279"/>
            <ac:spMk id="65" creationId="{28A08F61-7943-4AAD-8A1F-3C89BA7E3837}"/>
          </ac:spMkLst>
        </pc:spChg>
        <pc:spChg chg="add mod ord">
          <ac:chgData name="Anna-Lena Kose" userId="32f93448-d1e9-4841-8b52-623bcf199870" providerId="ADAL" clId="{0D910E9A-28C7-442C-B6C7-D230DBEB908A}" dt="2020-11-30T18:14:24.903" v="469" actId="167"/>
          <ac:spMkLst>
            <pc:docMk/>
            <pc:sldMk cId="3077554626" sldId="279"/>
            <ac:spMk id="66" creationId="{BFFC6A27-68FE-4468-9758-97CF1D64C210}"/>
          </ac:spMkLst>
        </pc:spChg>
        <pc:spChg chg="add mod">
          <ac:chgData name="Anna-Lena Kose" userId="32f93448-d1e9-4841-8b52-623bcf199870" providerId="ADAL" clId="{0D910E9A-28C7-442C-B6C7-D230DBEB908A}" dt="2020-11-30T18:13:23.776" v="458" actId="1037"/>
          <ac:spMkLst>
            <pc:docMk/>
            <pc:sldMk cId="3077554626" sldId="279"/>
            <ac:spMk id="67" creationId="{58AE2FC4-6C67-4CD2-A48D-C242412F3743}"/>
          </ac:spMkLst>
        </pc:spChg>
        <pc:spChg chg="add mod ord">
          <ac:chgData name="Anna-Lena Kose" userId="32f93448-d1e9-4841-8b52-623bcf199870" providerId="ADAL" clId="{0D910E9A-28C7-442C-B6C7-D230DBEB908A}" dt="2020-11-30T18:14:08.941" v="466" actId="167"/>
          <ac:spMkLst>
            <pc:docMk/>
            <pc:sldMk cId="3077554626" sldId="279"/>
            <ac:spMk id="68" creationId="{CAD08CD3-BE74-46EC-996F-AE7FB4552E71}"/>
          </ac:spMkLst>
        </pc:spChg>
        <pc:spChg chg="add mod">
          <ac:chgData name="Anna-Lena Kose" userId="32f93448-d1e9-4841-8b52-623bcf199870" providerId="ADAL" clId="{0D910E9A-28C7-442C-B6C7-D230DBEB908A}" dt="2020-11-30T18:13:23.776" v="458" actId="1037"/>
          <ac:spMkLst>
            <pc:docMk/>
            <pc:sldMk cId="3077554626" sldId="279"/>
            <ac:spMk id="69" creationId="{B2763944-9182-4072-AE64-752D9541D3C7}"/>
          </ac:spMkLst>
        </pc:spChg>
        <pc:spChg chg="add mod">
          <ac:chgData name="Anna-Lena Kose" userId="32f93448-d1e9-4841-8b52-623bcf199870" providerId="ADAL" clId="{0D910E9A-28C7-442C-B6C7-D230DBEB908A}" dt="2020-11-30T18:13:23.776" v="458" actId="1037"/>
          <ac:spMkLst>
            <pc:docMk/>
            <pc:sldMk cId="3077554626" sldId="279"/>
            <ac:spMk id="70" creationId="{4F2BD59B-9F08-43BC-8CF9-B198531A362E}"/>
          </ac:spMkLst>
        </pc:spChg>
        <pc:grpChg chg="del mod">
          <ac:chgData name="Anna-Lena Kose" userId="32f93448-d1e9-4841-8b52-623bcf199870" providerId="ADAL" clId="{0D910E9A-28C7-442C-B6C7-D230DBEB908A}" dt="2020-11-30T17:57:43.738" v="52" actId="478"/>
          <ac:grpSpMkLst>
            <pc:docMk/>
            <pc:sldMk cId="3077554626" sldId="279"/>
            <ac:grpSpMk id="14" creationId="{9CA8641C-05AB-A147-B576-B1046EA596C5}"/>
          </ac:grpSpMkLst>
        </pc:grpChg>
        <pc:picChg chg="del mod">
          <ac:chgData name="Anna-Lena Kose" userId="32f93448-d1e9-4841-8b52-623bcf199870" providerId="ADAL" clId="{0D910E9A-28C7-442C-B6C7-D230DBEB908A}" dt="2020-11-30T17:57:52.225" v="57" actId="478"/>
          <ac:picMkLst>
            <pc:docMk/>
            <pc:sldMk cId="3077554626" sldId="279"/>
            <ac:picMk id="9" creationId="{4A9F95B7-5550-9E43-81CD-6590D245C1EC}"/>
          </ac:picMkLst>
        </pc:picChg>
        <pc:picChg chg="del mod">
          <ac:chgData name="Anna-Lena Kose" userId="32f93448-d1e9-4841-8b52-623bcf199870" providerId="ADAL" clId="{0D910E9A-28C7-442C-B6C7-D230DBEB908A}" dt="2020-11-30T17:58:27.348" v="80" actId="478"/>
          <ac:picMkLst>
            <pc:docMk/>
            <pc:sldMk cId="3077554626" sldId="279"/>
            <ac:picMk id="26" creationId="{EA2116D8-25E0-E349-84F4-25D798D6E213}"/>
          </ac:picMkLst>
        </pc:picChg>
        <pc:picChg chg="del mod">
          <ac:chgData name="Anna-Lena Kose" userId="32f93448-d1e9-4841-8b52-623bcf199870" providerId="ADAL" clId="{0D910E9A-28C7-442C-B6C7-D230DBEB908A}" dt="2020-11-30T17:58:39.985" v="87" actId="478"/>
          <ac:picMkLst>
            <pc:docMk/>
            <pc:sldMk cId="3077554626" sldId="279"/>
            <ac:picMk id="27" creationId="{38ABA7BF-0CDC-FE45-8133-06B43CD9F2EC}"/>
          </ac:picMkLst>
        </pc:picChg>
        <pc:picChg chg="del mod">
          <ac:chgData name="Anna-Lena Kose" userId="32f93448-d1e9-4841-8b52-623bcf199870" providerId="ADAL" clId="{0D910E9A-28C7-442C-B6C7-D230DBEB908A}" dt="2020-11-30T17:58:08.180" v="67" actId="478"/>
          <ac:picMkLst>
            <pc:docMk/>
            <pc:sldMk cId="3077554626" sldId="279"/>
            <ac:picMk id="28" creationId="{2F20EAE4-31EE-7A47-AB1A-40B63F44222D}"/>
          </ac:picMkLst>
        </pc:picChg>
        <pc:picChg chg="del mod">
          <ac:chgData name="Anna-Lena Kose" userId="32f93448-d1e9-4841-8b52-623bcf199870" providerId="ADAL" clId="{0D910E9A-28C7-442C-B6C7-D230DBEB908A}" dt="2020-11-30T17:58:29.738" v="81" actId="478"/>
          <ac:picMkLst>
            <pc:docMk/>
            <pc:sldMk cId="3077554626" sldId="279"/>
            <ac:picMk id="29" creationId="{EEB487DF-F9EC-FE44-B791-27CCEFBD66B7}"/>
          </ac:picMkLst>
        </pc:picChg>
        <pc:picChg chg="del mod">
          <ac:chgData name="Anna-Lena Kose" userId="32f93448-d1e9-4841-8b52-623bcf199870" providerId="ADAL" clId="{0D910E9A-28C7-442C-B6C7-D230DBEB908A}" dt="2020-11-30T17:58:31.257" v="82" actId="478"/>
          <ac:picMkLst>
            <pc:docMk/>
            <pc:sldMk cId="3077554626" sldId="279"/>
            <ac:picMk id="30" creationId="{11BC5B0E-F729-2F4F-888C-BA2235388B3F}"/>
          </ac:picMkLst>
        </pc:picChg>
        <pc:picChg chg="del mod">
          <ac:chgData name="Anna-Lena Kose" userId="32f93448-d1e9-4841-8b52-623bcf199870" providerId="ADAL" clId="{0D910E9A-28C7-442C-B6C7-D230DBEB908A}" dt="2020-11-30T17:58:33.512" v="83" actId="478"/>
          <ac:picMkLst>
            <pc:docMk/>
            <pc:sldMk cId="3077554626" sldId="279"/>
            <ac:picMk id="31" creationId="{E8849F84-D90A-6A47-AA5D-F8EE44A309D8}"/>
          </ac:picMkLst>
        </pc:picChg>
        <pc:picChg chg="del mod">
          <ac:chgData name="Anna-Lena Kose" userId="32f93448-d1e9-4841-8b52-623bcf199870" providerId="ADAL" clId="{0D910E9A-28C7-442C-B6C7-D230DBEB908A}" dt="2020-11-30T17:58:34.688" v="84" actId="478"/>
          <ac:picMkLst>
            <pc:docMk/>
            <pc:sldMk cId="3077554626" sldId="279"/>
            <ac:picMk id="32" creationId="{3305207E-BF58-EE48-8B85-644892621382}"/>
          </ac:picMkLst>
        </pc:picChg>
        <pc:picChg chg="del mod">
          <ac:chgData name="Anna-Lena Kose" userId="32f93448-d1e9-4841-8b52-623bcf199870" providerId="ADAL" clId="{0D910E9A-28C7-442C-B6C7-D230DBEB908A}" dt="2020-11-30T17:58:15.304" v="70" actId="478"/>
          <ac:picMkLst>
            <pc:docMk/>
            <pc:sldMk cId="3077554626" sldId="279"/>
            <ac:picMk id="39" creationId="{75405812-77B3-3048-8992-91EBCF639F10}"/>
          </ac:picMkLst>
        </pc:picChg>
        <pc:cxnChg chg="del mod">
          <ac:chgData name="Anna-Lena Kose" userId="32f93448-d1e9-4841-8b52-623bcf199870" providerId="ADAL" clId="{0D910E9A-28C7-442C-B6C7-D230DBEB908A}" dt="2020-11-30T17:58:06.923" v="66" actId="478"/>
          <ac:cxnSpMkLst>
            <pc:docMk/>
            <pc:sldMk cId="3077554626" sldId="279"/>
            <ac:cxnSpMk id="13" creationId="{DDE4C87A-827A-CF43-A354-B40E4079616C}"/>
          </ac:cxnSpMkLst>
        </pc:cxnChg>
        <pc:cxnChg chg="del mod">
          <ac:chgData name="Anna-Lena Kose" userId="32f93448-d1e9-4841-8b52-623bcf199870" providerId="ADAL" clId="{0D910E9A-28C7-442C-B6C7-D230DBEB908A}" dt="2020-11-30T17:58:00.423" v="60" actId="478"/>
          <ac:cxnSpMkLst>
            <pc:docMk/>
            <pc:sldMk cId="3077554626" sldId="279"/>
            <ac:cxnSpMk id="19" creationId="{BB1CE0F8-8E0B-114B-9AF8-B74899C9E43F}"/>
          </ac:cxnSpMkLst>
        </pc:cxnChg>
        <pc:cxnChg chg="del mod">
          <ac:chgData name="Anna-Lena Kose" userId="32f93448-d1e9-4841-8b52-623bcf199870" providerId="ADAL" clId="{0D910E9A-28C7-442C-B6C7-D230DBEB908A}" dt="2020-11-30T17:58:04.573" v="63" actId="478"/>
          <ac:cxnSpMkLst>
            <pc:docMk/>
            <pc:sldMk cId="3077554626" sldId="279"/>
            <ac:cxnSpMk id="20" creationId="{F4311A40-1EFF-5E45-B9DB-81D87367AC74}"/>
          </ac:cxnSpMkLst>
        </pc:cxnChg>
        <pc:cxnChg chg="del mod">
          <ac:chgData name="Anna-Lena Kose" userId="32f93448-d1e9-4841-8b52-623bcf199870" providerId="ADAL" clId="{0D910E9A-28C7-442C-B6C7-D230DBEB908A}" dt="2020-11-30T17:58:05.920" v="64" actId="478"/>
          <ac:cxnSpMkLst>
            <pc:docMk/>
            <pc:sldMk cId="3077554626" sldId="279"/>
            <ac:cxnSpMk id="21" creationId="{A2A1880A-A910-7549-A767-DC48394A3F1B}"/>
          </ac:cxnSpMkLst>
        </pc:cxnChg>
        <pc:cxnChg chg="del mod">
          <ac:chgData name="Anna-Lena Kose" userId="32f93448-d1e9-4841-8b52-623bcf199870" providerId="ADAL" clId="{0D910E9A-28C7-442C-B6C7-D230DBEB908A}" dt="2020-11-30T17:58:36.373" v="85" actId="478"/>
          <ac:cxnSpMkLst>
            <pc:docMk/>
            <pc:sldMk cId="3077554626" sldId="279"/>
            <ac:cxnSpMk id="22" creationId="{5D4C2A94-24DC-DC41-8FFD-F565B095D202}"/>
          </ac:cxnSpMkLst>
        </pc:cxnChg>
      </pc:sldChg>
      <pc:sldChg chg="del">
        <pc:chgData name="Anna-Lena Kose" userId="32f93448-d1e9-4841-8b52-623bcf199870" providerId="ADAL" clId="{0D910E9A-28C7-442C-B6C7-D230DBEB908A}" dt="2020-11-30T17:57:14.306" v="46" actId="47"/>
        <pc:sldMkLst>
          <pc:docMk/>
          <pc:sldMk cId="117225371" sldId="304"/>
        </pc:sldMkLst>
      </pc:sldChg>
      <pc:sldChg chg="del">
        <pc:chgData name="Anna-Lena Kose" userId="32f93448-d1e9-4841-8b52-623bcf199870" providerId="ADAL" clId="{0D910E9A-28C7-442C-B6C7-D230DBEB908A}" dt="2020-11-30T17:57:15.123" v="47" actId="47"/>
        <pc:sldMkLst>
          <pc:docMk/>
          <pc:sldMk cId="379728246" sldId="382"/>
        </pc:sldMkLst>
      </pc:sldChg>
      <pc:sldChg chg="del">
        <pc:chgData name="Anna-Lena Kose" userId="32f93448-d1e9-4841-8b52-623bcf199870" providerId="ADAL" clId="{0D910E9A-28C7-442C-B6C7-D230DBEB908A}" dt="2020-11-30T17:57:15.626" v="48" actId="47"/>
        <pc:sldMkLst>
          <pc:docMk/>
          <pc:sldMk cId="1318859016" sldId="383"/>
        </pc:sldMkLst>
      </pc:sldChg>
      <pc:sldChg chg="del">
        <pc:chgData name="Anna-Lena Kose" userId="32f93448-d1e9-4841-8b52-623bcf199870" providerId="ADAL" clId="{0D910E9A-28C7-442C-B6C7-D230DBEB908A}" dt="2020-11-30T17:57:16.094" v="49" actId="47"/>
        <pc:sldMkLst>
          <pc:docMk/>
          <pc:sldMk cId="1254844177" sldId="3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29D6-B62E-41F5-B944-4575583B3587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E7E1-5400-492B-B5F6-23476130D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1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08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11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918"/>
            <a:ext cx="6858000" cy="980976"/>
          </a:xfrm>
        </p:spPr>
        <p:txBody>
          <a:bodyPr anchor="t" anchorCtr="0"/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1941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431993" y="215997"/>
            <a:ext cx="1640916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b="1" dirty="0"/>
              <a:t>Deutsches Rotes Kreuz e.V.</a:t>
            </a:r>
          </a:p>
          <a:p>
            <a:pPr>
              <a:lnSpc>
                <a:spcPts val="1000"/>
              </a:lnSpc>
            </a:pPr>
            <a:r>
              <a:rPr lang="de-DE" sz="850" dirty="0"/>
              <a:t>Kompetenzzentren Digitalisierung</a:t>
            </a:r>
          </a:p>
        </p:txBody>
      </p:sp>
      <p:pic>
        <p:nvPicPr>
          <p:cNvPr id="45" name="Grafik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863986"/>
            <a:ext cx="8280000" cy="259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863986"/>
            <a:ext cx="194295" cy="248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8" name="Picture 4" descr="http://gefas-ev.de/wp-content/uploads/2018/01/bmfsfj-logo.png">
            <a:extLst>
              <a:ext uri="{FF2B5EF4-FFF2-40B4-BE49-F238E27FC236}">
                <a16:creationId xmlns:a16="http://schemas.microsoft.com/office/drawing/2014/main" id="{C37E116B-A5AD-904B-9503-9143D9EDB0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7810" r="10052" b="6688"/>
          <a:stretch/>
        </p:blipFill>
        <p:spPr bwMode="auto">
          <a:xfrm>
            <a:off x="6203141" y="215997"/>
            <a:ext cx="850407" cy="4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400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5446800" cy="314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55764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7750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652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84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295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719988"/>
            <a:ext cx="8279992" cy="38177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719988"/>
            <a:ext cx="194471" cy="37116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20537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394938"/>
            <a:ext cx="8280000" cy="314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394938"/>
            <a:ext cx="194295" cy="303305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1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8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756800"/>
            <a:ext cx="8280000" cy="278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756800"/>
            <a:ext cx="194295" cy="26748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992" y="719988"/>
            <a:ext cx="8280001" cy="950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26893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970" y="1799971"/>
            <a:ext cx="5425154" cy="1113162"/>
          </a:xfrm>
        </p:spPr>
        <p:txBody>
          <a:bodyPr/>
          <a:lstStyle>
            <a:lvl1pPr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970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79924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0" name="Textfeld 39"/>
          <p:cNvSpPr txBox="1"/>
          <p:nvPr userDrawn="1"/>
        </p:nvSpPr>
        <p:spPr>
          <a:xfrm>
            <a:off x="431993" y="215997"/>
            <a:ext cx="1640916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b="1" dirty="0"/>
              <a:t>Deutsches Rotes Kreuz e.V.</a:t>
            </a:r>
          </a:p>
          <a:p>
            <a:pPr>
              <a:lnSpc>
                <a:spcPts val="1000"/>
              </a:lnSpc>
            </a:pPr>
            <a:r>
              <a:rPr lang="de-DE" sz="850" dirty="0"/>
              <a:t>Kompetenzzentren Digitalisierung</a:t>
            </a: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000"/>
            <a:ext cx="6858000" cy="579281"/>
          </a:xfrm>
        </p:spPr>
        <p:txBody>
          <a:bodyPr anchor="t" anchorCtr="0"/>
          <a:lstStyle>
            <a:lvl1pPr algn="l">
              <a:lnSpc>
                <a:spcPts val="3000"/>
              </a:lnSpc>
              <a:defRPr sz="2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2000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719988"/>
            <a:ext cx="8280000" cy="273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719988"/>
            <a:ext cx="194295" cy="2628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7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2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  <a:lvl4pPr marL="216000" indent="-216000">
              <a:buNone/>
              <a:defRPr/>
            </a:lvl4pPr>
            <a:lvl5pPr marL="576000" indent="-360000">
              <a:buNone/>
              <a:defRPr/>
            </a:lvl5pPr>
            <a:lvl6pPr marL="1080000" indent="-504000">
              <a:buNone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1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links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3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1394938"/>
            <a:ext cx="40320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41455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links mi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0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4032000" cy="314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102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3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0000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0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265200" y="1394938"/>
            <a:ext cx="54468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3483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7370565" cy="589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2" y="1394938"/>
            <a:ext cx="7370565" cy="3159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993" y="4737278"/>
            <a:ext cx="8280000" cy="823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 </a:t>
            </a:r>
            <a:r>
              <a:rPr lang="de-DE" dirty="0" err="1"/>
              <a:t>asdasd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275" y="4845309"/>
            <a:ext cx="2057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700">
                <a:solidFill>
                  <a:schemeClr val="tx1"/>
                </a:solidFill>
              </a:defRPr>
            </a:lvl1pPr>
          </a:lstStyle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7" name="Textfeld 46"/>
          <p:cNvSpPr txBox="1"/>
          <p:nvPr userDrawn="1"/>
        </p:nvSpPr>
        <p:spPr>
          <a:xfrm>
            <a:off x="431993" y="4837893"/>
            <a:ext cx="27512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dirty="0"/>
              <a:t>Folie</a:t>
            </a:r>
          </a:p>
        </p:txBody>
      </p:sp>
      <p:sp>
        <p:nvSpPr>
          <p:cNvPr id="48" name="Textfeld 47"/>
          <p:cNvSpPr txBox="1"/>
          <p:nvPr userDrawn="1"/>
        </p:nvSpPr>
        <p:spPr>
          <a:xfrm>
            <a:off x="431993" y="215997"/>
            <a:ext cx="1640916" cy="2308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b="1" dirty="0"/>
              <a:t>Deutsches Rotes Kreuz e.V.</a:t>
            </a:r>
          </a:p>
          <a:p>
            <a:pPr>
              <a:lnSpc>
                <a:spcPts val="900"/>
              </a:lnSpc>
            </a:pPr>
            <a:r>
              <a:rPr lang="de-DE" sz="700" dirty="0"/>
              <a:t>Kompetenzzentren Digitalisierung</a:t>
            </a:r>
          </a:p>
        </p:txBody>
      </p:sp>
      <p:pic>
        <p:nvPicPr>
          <p:cNvPr id="49" name="Grafik 4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7" y="215997"/>
            <a:ext cx="90930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2" r:id="rId4"/>
    <p:sldLayoutId id="2147483674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75" r:id="rId13"/>
    <p:sldLayoutId id="2147483684" r:id="rId14"/>
    <p:sldLayoutId id="2147483685" r:id="rId15"/>
  </p:sldLayoutIdLst>
  <p:hf hdr="0" dt="0"/>
  <p:txStyles>
    <p:titleStyle>
      <a:lvl1pPr algn="l" defTabSz="685800" rtl="0" eaLnBrk="1" latinLnBrk="0" hangingPunct="1">
        <a:lnSpc>
          <a:spcPts val="2400"/>
        </a:lnSpc>
        <a:spcBef>
          <a:spcPct val="0"/>
        </a:spcBef>
        <a:buNone/>
        <a:defRPr sz="2000" b="1" i="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18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685800" rtl="0" eaLnBrk="1" latinLnBrk="0" hangingPunct="1">
        <a:lnSpc>
          <a:spcPts val="18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14400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144000" algn="l" defTabSz="685800" rtl="0" eaLnBrk="1" latinLnBrk="0" hangingPunct="1">
        <a:lnSpc>
          <a:spcPts val="18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Technologietrendanalyse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Phase 02: Ist-Analyse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3EA1F3-2570-8047-BF19-C340D6FE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4" y="873714"/>
            <a:ext cx="8280000" cy="25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eck 56">
            <a:extLst>
              <a:ext uri="{FF2B5EF4-FFF2-40B4-BE49-F238E27FC236}">
                <a16:creationId xmlns:a16="http://schemas.microsoft.com/office/drawing/2014/main" id="{9B9EF8D2-F4A0-451D-89F2-9C9D4E245E0B}"/>
              </a:ext>
            </a:extLst>
          </p:cNvPr>
          <p:cNvSpPr/>
          <p:nvPr/>
        </p:nvSpPr>
        <p:spPr>
          <a:xfrm>
            <a:off x="431800" y="933630"/>
            <a:ext cx="7919720" cy="3776106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rgbClr val="002C55"/>
              </a:solidFill>
            </a:endParaRPr>
          </a:p>
        </p:txBody>
      </p:sp>
      <p:sp>
        <p:nvSpPr>
          <p:cNvPr id="66" name="Textplatzhalter 2">
            <a:extLst>
              <a:ext uri="{FF2B5EF4-FFF2-40B4-BE49-F238E27FC236}">
                <a16:creationId xmlns:a16="http://schemas.microsoft.com/office/drawing/2014/main" id="{BFFC6A27-68FE-4468-9758-97CF1D64C210}"/>
              </a:ext>
            </a:extLst>
          </p:cNvPr>
          <p:cNvSpPr txBox="1">
            <a:spLocks/>
          </p:cNvSpPr>
          <p:nvPr/>
        </p:nvSpPr>
        <p:spPr>
          <a:xfrm>
            <a:off x="1803481" y="1186505"/>
            <a:ext cx="2759697" cy="1572065"/>
          </a:xfrm>
          <a:prstGeom prst="rect">
            <a:avLst/>
          </a:prstGeom>
          <a:ln>
            <a:solidFill>
              <a:srgbClr val="003C68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0" dirty="0">
                <a:solidFill>
                  <a:srgbClr val="002C55"/>
                </a:solidFill>
              </a:rPr>
              <a:t>Welche vorhandenen Technologien können wir für künftige Problemfelder und Bedarfslagen einsetzen?</a:t>
            </a:r>
            <a:endParaRPr lang="de-DE" dirty="0">
              <a:solidFill>
                <a:srgbClr val="002C55"/>
              </a:solidFill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CAD08CD3-BE74-46EC-996F-AE7FB4552E71}"/>
              </a:ext>
            </a:extLst>
          </p:cNvPr>
          <p:cNvSpPr txBox="1"/>
          <p:nvPr/>
        </p:nvSpPr>
        <p:spPr>
          <a:xfrm>
            <a:off x="1802862" y="2757838"/>
            <a:ext cx="2760316" cy="1572065"/>
          </a:xfrm>
          <a:prstGeom prst="rect">
            <a:avLst/>
          </a:prstGeom>
          <a:noFill/>
          <a:ln>
            <a:solidFill>
              <a:srgbClr val="002D55"/>
            </a:solidFill>
          </a:ln>
        </p:spPr>
        <p:txBody>
          <a:bodyPr wrap="square" rtlCol="0" anchor="ctr">
            <a:noAutofit/>
          </a:bodyPr>
          <a:lstStyle/>
          <a:p>
            <a:pPr algn="ctr" fontAlgn="base"/>
            <a:r>
              <a:rPr lang="de-DE" dirty="0">
                <a:solidFill>
                  <a:srgbClr val="002C55"/>
                </a:solidFill>
              </a:rPr>
              <a:t>Welche vorhandenen Technologien nutzen wir/können wir nutzen, um die Bedarfe der Zielgruppe zu decken? 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02: Ist-Analyse – Technologietrendanalyse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Vorlage Technologietrendanalyse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30A463DE-B453-4636-858F-34AB165DAA7E}"/>
              </a:ext>
            </a:extLst>
          </p:cNvPr>
          <p:cNvSpPr txBox="1"/>
          <p:nvPr/>
        </p:nvSpPr>
        <p:spPr>
          <a:xfrm>
            <a:off x="4560716" y="1186505"/>
            <a:ext cx="2760316" cy="1572065"/>
          </a:xfrm>
          <a:prstGeom prst="rect">
            <a:avLst/>
          </a:prstGeom>
          <a:noFill/>
          <a:ln>
            <a:solidFill>
              <a:srgbClr val="002D55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rgbClr val="002C55"/>
                </a:solidFill>
              </a:rPr>
              <a:t>Wie können uns künftige technologische Entwicklungen bei der Lösung künftiger Probleme helfen? </a:t>
            </a:r>
            <a:endParaRPr lang="de-DE" sz="1400" dirty="0">
              <a:solidFill>
                <a:srgbClr val="002C55"/>
              </a:solidFill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E1730944-61B6-4A29-86D7-3A506CB1BE59}"/>
              </a:ext>
            </a:extLst>
          </p:cNvPr>
          <p:cNvSpPr txBox="1"/>
          <p:nvPr/>
        </p:nvSpPr>
        <p:spPr>
          <a:xfrm rot="3189642">
            <a:off x="1365993" y="4283785"/>
            <a:ext cx="7713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Heute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28A08F61-7943-4AAD-8A1F-3C89BA7E3837}"/>
              </a:ext>
            </a:extLst>
          </p:cNvPr>
          <p:cNvSpPr txBox="1"/>
          <p:nvPr/>
        </p:nvSpPr>
        <p:spPr>
          <a:xfrm>
            <a:off x="6824742" y="4340694"/>
            <a:ext cx="9925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Zukunft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58AE2FC4-6C67-4CD2-A48D-C242412F3743}"/>
              </a:ext>
            </a:extLst>
          </p:cNvPr>
          <p:cNvSpPr txBox="1"/>
          <p:nvPr/>
        </p:nvSpPr>
        <p:spPr>
          <a:xfrm>
            <a:off x="4560716" y="2757838"/>
            <a:ext cx="2760316" cy="1572065"/>
          </a:xfrm>
          <a:prstGeom prst="rect">
            <a:avLst/>
          </a:prstGeom>
          <a:noFill/>
          <a:ln>
            <a:solidFill>
              <a:srgbClr val="002D55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rgbClr val="002C55"/>
                </a:solidFill>
              </a:rPr>
              <a:t>Für welche Probleme und Bedarfslagen unserer heutigen Zielgruppen können diese Technologien perspektivisch nützlich sein?</a:t>
            </a:r>
            <a:endParaRPr lang="de-DE" sz="1400" dirty="0">
              <a:solidFill>
                <a:srgbClr val="002C55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B2763944-9182-4072-AE64-752D9541D3C7}"/>
              </a:ext>
            </a:extLst>
          </p:cNvPr>
          <p:cNvSpPr txBox="1"/>
          <p:nvPr/>
        </p:nvSpPr>
        <p:spPr>
          <a:xfrm rot="16200000">
            <a:off x="161634" y="2619829"/>
            <a:ext cx="288000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2C55"/>
                </a:solidFill>
              </a:rPr>
              <a:t>GESCHÄFTSFELDER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4F2BD59B-9F08-43BC-8CF9-B198531A362E}"/>
              </a:ext>
            </a:extLst>
          </p:cNvPr>
          <p:cNvSpPr txBox="1"/>
          <p:nvPr/>
        </p:nvSpPr>
        <p:spPr>
          <a:xfrm rot="16200000">
            <a:off x="1200189" y="1174767"/>
            <a:ext cx="9925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Zukunft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4859304-726E-4A29-BEE6-659DC05FF573}"/>
              </a:ext>
            </a:extLst>
          </p:cNvPr>
          <p:cNvSpPr txBox="1"/>
          <p:nvPr/>
        </p:nvSpPr>
        <p:spPr>
          <a:xfrm>
            <a:off x="3036649" y="4340694"/>
            <a:ext cx="3070687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2C55"/>
                </a:solidFill>
              </a:rPr>
              <a:t>TECHNOLOGISCHE POTENZIALE</a:t>
            </a:r>
          </a:p>
        </p:txBody>
      </p:sp>
    </p:spTree>
    <p:extLst>
      <p:ext uri="{BB962C8B-B14F-4D97-AF65-F5344CB8AC3E}">
        <p14:creationId xmlns:p14="http://schemas.microsoft.com/office/powerpoint/2010/main" val="307755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RK">
      <a:dk1>
        <a:sysClr val="windowText" lastClr="000000"/>
      </a:dk1>
      <a:lt1>
        <a:sysClr val="window" lastClr="FFFFFF"/>
      </a:lt1>
      <a:dk2>
        <a:srgbClr val="E6000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RK">
      <a:majorFont>
        <a:latin typeface="Merriweathe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K_Praesentation_16zu9_Georgia.potx" id="{7F614E8A-33B5-4710-863B-76F56DA7A5D8}" vid="{FC47C9DF-28F1-4362-A622-6157228DA3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3050C74D0DF746890CF64B245C9CD6" ma:contentTypeVersion="4714" ma:contentTypeDescription="Ein neues Dokument erstellen." ma:contentTypeScope="" ma:versionID="1c24d62734fbf93ee782aec0a198b699">
  <xsd:schema xmlns:xsd="http://www.w3.org/2001/XMLSchema" xmlns:xs="http://www.w3.org/2001/XMLSchema" xmlns:p="http://schemas.microsoft.com/office/2006/metadata/properties" xmlns:ns2="e8d7a9c6-e82d-4466-9e7a-badf8676663c" xmlns:ns3="d02bc21f-b422-453a-9fda-7f6baffa8462" targetNamespace="http://schemas.microsoft.com/office/2006/metadata/properties" ma:root="true" ma:fieldsID="bac9cb94ef1b29e8bb1c4d25be46e24b" ns2:_="" ns3:_="">
    <xsd:import namespace="e8d7a9c6-e82d-4466-9e7a-badf8676663c"/>
    <xsd:import namespace="d02bc21f-b422-453a-9fda-7f6baffa846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7a9c6-e82d-4466-9e7a-badf867666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bc21f-b422-453a-9fda-7f6baffa8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8d7a9c6-e82d-4466-9e7a-badf8676663c">UPW7SVMUV64P-1210661889-897435</_dlc_DocId>
    <_dlc_DocIdUrl xmlns="e8d7a9c6-e82d-4466-9e7a-badf8676663c">
      <Url>https://drkgsberlin.sharepoint.com/sites/Bereich_4/_layouts/15/DocIdRedir.aspx?ID=UPW7SVMUV64P-1210661889-897435</Url>
      <Description>UPW7SVMUV64P-1210661889-897435</Description>
    </_dlc_DocIdUrl>
  </documentManagement>
</p:properties>
</file>

<file path=customXml/itemProps1.xml><?xml version="1.0" encoding="utf-8"?>
<ds:datastoreItem xmlns:ds="http://schemas.openxmlformats.org/officeDocument/2006/customXml" ds:itemID="{20656EC9-E8A6-4F73-BFB6-0973C830A2D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6E1EBA2-76DE-4254-89E2-16E583A2E6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EF86B0-89D2-4F4F-9E08-214943441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7a9c6-e82d-4466-9e7a-badf8676663c"/>
    <ds:schemaRef ds:uri="d02bc21f-b422-453a-9fda-7f6baffa84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299272E-E91D-452E-874D-C03AA203AA18}">
  <ds:schemaRefs>
    <ds:schemaRef ds:uri="http://schemas.microsoft.com/office/2006/metadata/properties"/>
    <ds:schemaRef ds:uri="http://schemas.microsoft.com/office/infopath/2007/PartnerControls"/>
    <ds:schemaRef ds:uri="e8d7a9c6-e82d-4466-9e7a-badf8676663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80</Words>
  <Application>Microsoft Office PowerPoint</Application>
  <PresentationFormat>Bildschirmpräsentation (16:9)</PresentationFormat>
  <Paragraphs>16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Symbol</vt:lpstr>
      <vt:lpstr>Office</vt:lpstr>
      <vt:lpstr>Technologietrendanalyse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Sherpa Design</dc:creator>
  <cp:lastModifiedBy>Anna-Lena Kose</cp:lastModifiedBy>
  <cp:revision>28</cp:revision>
  <dcterms:created xsi:type="dcterms:W3CDTF">2020-11-10T08:53:01Z</dcterms:created>
  <dcterms:modified xsi:type="dcterms:W3CDTF">2020-11-30T18:22:59Z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o_HilfslinienVertical">
    <vt:lpwstr>CustomLayout</vt:lpwstr>
  </property>
  <property fmtid="{D5CDD505-2E9C-101B-9397-08002B2CF9AE}" pid="3" name="ho_HilfslinienVertical1">
    <vt:lpwstr>1.2</vt:lpwstr>
  </property>
  <property fmtid="{D5CDD505-2E9C-101B-9397-08002B2CF9AE}" pid="4" name="ho_HilfslinienVertical2">
    <vt:lpwstr>12.4</vt:lpwstr>
  </property>
  <property fmtid="{D5CDD505-2E9C-101B-9397-08002B2CF9AE}" pid="5" name="ho_HilfslinienVertical3">
    <vt:lpwstr>13</vt:lpwstr>
  </property>
  <property fmtid="{D5CDD505-2E9C-101B-9397-08002B2CF9AE}" pid="6" name="ho_HilfslinienVertical4">
    <vt:lpwstr>24.2</vt:lpwstr>
  </property>
  <property fmtid="{D5CDD505-2E9C-101B-9397-08002B2CF9AE}" pid="7" name="ho_HilfslinienVertical5">
    <vt:lpwstr>23.9</vt:lpwstr>
  </property>
  <property fmtid="{D5CDD505-2E9C-101B-9397-08002B2CF9AE}" pid="8" name="ho_HilfslinienVertical6">
    <vt:lpwstr>5.2</vt:lpwstr>
  </property>
  <property fmtid="{D5CDD505-2E9C-101B-9397-08002B2CF9AE}" pid="9" name="ho_HilfslinienVertical7">
    <vt:lpwstr/>
  </property>
  <property fmtid="{D5CDD505-2E9C-101B-9397-08002B2CF9AE}" pid="10" name="ho_HilfslinienVertical8">
    <vt:lpwstr/>
  </property>
  <property fmtid="{D5CDD505-2E9C-101B-9397-08002B2CF9AE}" pid="11" name="ho_HilfslinienVertical9">
    <vt:lpwstr/>
  </property>
  <property fmtid="{D5CDD505-2E9C-101B-9397-08002B2CF9AE}" pid="12" name="ho_HilfslinienVertical10">
    <vt:lpwstr/>
  </property>
  <property fmtid="{D5CDD505-2E9C-101B-9397-08002B2CF9AE}" pid="13" name="ho_HilfslinienVertical11">
    <vt:lpwstr/>
  </property>
  <property fmtid="{D5CDD505-2E9C-101B-9397-08002B2CF9AE}" pid="14" name="ho_HilfslinienVertical12">
    <vt:lpwstr/>
  </property>
  <property fmtid="{D5CDD505-2E9C-101B-9397-08002B2CF9AE}" pid="15" name="ho_HilfslinienVertical13">
    <vt:lpwstr/>
  </property>
  <property fmtid="{D5CDD505-2E9C-101B-9397-08002B2CF9AE}" pid="16" name="ho_HilfslinienVertical14">
    <vt:lpwstr/>
  </property>
  <property fmtid="{D5CDD505-2E9C-101B-9397-08002B2CF9AE}" pid="17" name="ho_HilfslinienVertical15">
    <vt:lpwstr/>
  </property>
  <property fmtid="{D5CDD505-2E9C-101B-9397-08002B2CF9AE}" pid="18" name="ho_HilfslinienVertical16">
    <vt:lpwstr/>
  </property>
  <property fmtid="{D5CDD505-2E9C-101B-9397-08002B2CF9AE}" pid="19" name="ho_HilfslinienVertical17">
    <vt:lpwstr/>
  </property>
  <property fmtid="{D5CDD505-2E9C-101B-9397-08002B2CF9AE}" pid="20" name="ho_HilfslinienVertical18">
    <vt:lpwstr/>
  </property>
  <property fmtid="{D5CDD505-2E9C-101B-9397-08002B2CF9AE}" pid="21" name="ho_HilfslinienVertical19">
    <vt:lpwstr/>
  </property>
  <property fmtid="{D5CDD505-2E9C-101B-9397-08002B2CF9AE}" pid="22" name="ho_HilfslinienVertical20">
    <vt:lpwstr/>
  </property>
  <property fmtid="{D5CDD505-2E9C-101B-9397-08002B2CF9AE}" pid="23" name="ho_HilfslinienHorizontal">
    <vt:lpwstr>CustomLayout</vt:lpwstr>
  </property>
  <property fmtid="{D5CDD505-2E9C-101B-9397-08002B2CF9AE}" pid="24" name="ho_HilfslinienHorizontal1">
    <vt:lpwstr>.6</vt:lpwstr>
  </property>
  <property fmtid="{D5CDD505-2E9C-101B-9397-08002B2CF9AE}" pid="25" name="ho_HilfslinienHorizontal2">
    <vt:lpwstr>1.8</vt:lpwstr>
  </property>
  <property fmtid="{D5CDD505-2E9C-101B-9397-08002B2CF9AE}" pid="26" name="ho_HilfslinienHorizontal3">
    <vt:lpwstr>2.4</vt:lpwstr>
  </property>
  <property fmtid="{D5CDD505-2E9C-101B-9397-08002B2CF9AE}" pid="27" name="ho_HilfslinienHorizontal4">
    <vt:lpwstr>9.6</vt:lpwstr>
  </property>
  <property fmtid="{D5CDD505-2E9C-101B-9397-08002B2CF9AE}" pid="28" name="ho_HilfslinienHorizontal5">
    <vt:lpwstr>10.2</vt:lpwstr>
  </property>
  <property fmtid="{D5CDD505-2E9C-101B-9397-08002B2CF9AE}" pid="29" name="ho_HilfslinienHorizontal6">
    <vt:lpwstr>9.3</vt:lpwstr>
  </property>
  <property fmtid="{D5CDD505-2E9C-101B-9397-08002B2CF9AE}" pid="30" name="ho_HilfslinienHorizontal7">
    <vt:lpwstr>2</vt:lpwstr>
  </property>
  <property fmtid="{D5CDD505-2E9C-101B-9397-08002B2CF9AE}" pid="31" name="ho_HilfslinienHorizontal8">
    <vt:lpwstr>12.588</vt:lpwstr>
  </property>
  <property fmtid="{D5CDD505-2E9C-101B-9397-08002B2CF9AE}" pid="32" name="ho_HilfslinienHorizontal9">
    <vt:lpwstr>5</vt:lpwstr>
  </property>
  <property fmtid="{D5CDD505-2E9C-101B-9397-08002B2CF9AE}" pid="33" name="ho_HilfslinienHorizontal10">
    <vt:lpwstr/>
  </property>
  <property fmtid="{D5CDD505-2E9C-101B-9397-08002B2CF9AE}" pid="34" name="ho_HilfslinienHorizontal11">
    <vt:lpwstr/>
  </property>
  <property fmtid="{D5CDD505-2E9C-101B-9397-08002B2CF9AE}" pid="35" name="ho_HilfslinienHorizontal12">
    <vt:lpwstr/>
  </property>
  <property fmtid="{D5CDD505-2E9C-101B-9397-08002B2CF9AE}" pid="36" name="ho_HilfslinienHorizontal13">
    <vt:lpwstr/>
  </property>
  <property fmtid="{D5CDD505-2E9C-101B-9397-08002B2CF9AE}" pid="37" name="ho_HilfslinienHorizontal14">
    <vt:lpwstr/>
  </property>
  <property fmtid="{D5CDD505-2E9C-101B-9397-08002B2CF9AE}" pid="38" name="ho_HilfslinienHorizontal15">
    <vt:lpwstr/>
  </property>
  <property fmtid="{D5CDD505-2E9C-101B-9397-08002B2CF9AE}" pid="39" name="ho_HilfslinienHorizontal16">
    <vt:lpwstr/>
  </property>
  <property fmtid="{D5CDD505-2E9C-101B-9397-08002B2CF9AE}" pid="40" name="ho_HilfslinienHorizontal17">
    <vt:lpwstr/>
  </property>
  <property fmtid="{D5CDD505-2E9C-101B-9397-08002B2CF9AE}" pid="41" name="ho_HilfslinienHorizontal18">
    <vt:lpwstr/>
  </property>
  <property fmtid="{D5CDD505-2E9C-101B-9397-08002B2CF9AE}" pid="42" name="ho_HilfslinienHorizontal19">
    <vt:lpwstr/>
  </property>
  <property fmtid="{D5CDD505-2E9C-101B-9397-08002B2CF9AE}" pid="43" name="ho_HilfslinienHorizontal20">
    <vt:lpwstr/>
  </property>
  <property fmtid="{D5CDD505-2E9C-101B-9397-08002B2CF9AE}" pid="44" name="ContentTypeId">
    <vt:lpwstr>0x010100293050C74D0DF746890CF64B245C9CD6</vt:lpwstr>
  </property>
  <property fmtid="{D5CDD505-2E9C-101B-9397-08002B2CF9AE}" pid="45" name="_dlc_DocIdItemGuid">
    <vt:lpwstr>e071dd38-d2e7-4821-82eb-337059fd5cf3</vt:lpwstr>
  </property>
</Properties>
</file>