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sldIdLst>
    <p:sldId id="277" r:id="rId6"/>
    <p:sldId id="1270" r:id="rId7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4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Müller" initials="AM" lastIdx="1" clrIdx="0">
    <p:extLst>
      <p:ext uri="{19B8F6BF-5375-455C-9EA6-DF929625EA0E}">
        <p15:presenceInfo xmlns:p15="http://schemas.microsoft.com/office/powerpoint/2012/main" userId="S::a.mueller@drk.de::af7d0895-9a62-4f40-b72b-ac1539305c72" providerId="AD"/>
      </p:ext>
    </p:extLst>
  </p:cmAuthor>
  <p:cmAuthor id="2" name="Anna-Lena Kose" initials="AK" lastIdx="1" clrIdx="1">
    <p:extLst>
      <p:ext uri="{19B8F6BF-5375-455C-9EA6-DF929625EA0E}">
        <p15:presenceInfo xmlns:p15="http://schemas.microsoft.com/office/powerpoint/2012/main" userId="S::a.kose@drk.de::32f93448-d1e9-4841-8b52-623bcf19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5"/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6C354-2A97-4AD8-993C-9C4135FCDEB1}" v="10" dt="2023-07-17T13:34:17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" autoAdjust="0"/>
    <p:restoredTop sz="94660"/>
  </p:normalViewPr>
  <p:slideViewPr>
    <p:cSldViewPr snapToGrid="0" showGuides="1">
      <p:cViewPr>
        <p:scale>
          <a:sx n="300" d="100"/>
          <a:sy n="300" d="100"/>
        </p:scale>
        <p:origin x="-5536" y="-6568"/>
      </p:cViewPr>
      <p:guideLst>
        <p:guide pos="2880"/>
        <p:guide orient="horz" pos="1620"/>
        <p:guide orient="horz" pos="826"/>
        <p:guide orient="horz" pos="2867"/>
        <p:guide pos="272"/>
        <p:guide pos="5488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Lena Kose" userId="32f93448-d1e9-4841-8b52-623bcf199870" providerId="ADAL" clId="{A58D3143-C8B2-4BF6-AEB4-EF65B2935364}"/>
    <pc:docChg chg="undo custSel modSld">
      <pc:chgData name="Anna-Lena Kose" userId="32f93448-d1e9-4841-8b52-623bcf199870" providerId="ADAL" clId="{A58D3143-C8B2-4BF6-AEB4-EF65B2935364}" dt="2020-11-30T18:24:46.952" v="288" actId="1076"/>
      <pc:docMkLst>
        <pc:docMk/>
      </pc:docMkLst>
      <pc:sldChg chg="modSp mod">
        <pc:chgData name="Anna-Lena Kose" userId="32f93448-d1e9-4841-8b52-623bcf199870" providerId="ADAL" clId="{A58D3143-C8B2-4BF6-AEB4-EF65B2935364}" dt="2020-11-30T18:17:06.182" v="24" actId="20577"/>
        <pc:sldMkLst>
          <pc:docMk/>
          <pc:sldMk cId="373858667" sldId="277"/>
        </pc:sldMkLst>
        <pc:spChg chg="mod">
          <ac:chgData name="Anna-Lena Kose" userId="32f93448-d1e9-4841-8b52-623bcf199870" providerId="ADAL" clId="{A58D3143-C8B2-4BF6-AEB4-EF65B2935364}" dt="2020-11-30T18:17:06.182" v="24" actId="20577"/>
          <ac:spMkLst>
            <pc:docMk/>
            <pc:sldMk cId="373858667" sldId="277"/>
            <ac:spMk id="8" creationId="{00000000-0000-0000-0000-000000000000}"/>
          </ac:spMkLst>
        </pc:spChg>
      </pc:sldChg>
      <pc:sldChg chg="addSp delSp modSp mod">
        <pc:chgData name="Anna-Lena Kose" userId="32f93448-d1e9-4841-8b52-623bcf199870" providerId="ADAL" clId="{A58D3143-C8B2-4BF6-AEB4-EF65B2935364}" dt="2020-11-30T18:24:46.952" v="288" actId="1076"/>
        <pc:sldMkLst>
          <pc:docMk/>
          <pc:sldMk cId="3077554626" sldId="279"/>
        </pc:sldMkLst>
        <pc:spChg chg="mod">
          <ac:chgData name="Anna-Lena Kose" userId="32f93448-d1e9-4841-8b52-623bcf199870" providerId="ADAL" clId="{A58D3143-C8B2-4BF6-AEB4-EF65B2935364}" dt="2020-11-30T18:21:16.558" v="185" actId="20577"/>
          <ac:spMkLst>
            <pc:docMk/>
            <pc:sldMk cId="3077554626" sldId="279"/>
            <ac:spMk id="2" creationId="{00000000-0000-0000-0000-000000000000}"/>
          </ac:spMkLst>
        </pc:spChg>
        <pc:spChg chg="mod">
          <ac:chgData name="Anna-Lena Kose" userId="32f93448-d1e9-4841-8b52-623bcf199870" providerId="ADAL" clId="{A58D3143-C8B2-4BF6-AEB4-EF65B2935364}" dt="2020-11-30T18:17:18.097" v="31" actId="6549"/>
          <ac:spMkLst>
            <pc:docMk/>
            <pc:sldMk cId="3077554626" sldId="279"/>
            <ac:spMk id="8" creationId="{D12E84E0-66AC-9544-81D9-6774B8BDBC59}"/>
          </ac:spMkLst>
        </pc:spChg>
        <pc:spChg chg="add mod">
          <ac:chgData name="Anna-Lena Kose" userId="32f93448-d1e9-4841-8b52-623bcf199870" providerId="ADAL" clId="{A58D3143-C8B2-4BF6-AEB4-EF65B2935364}" dt="2020-11-30T18:19:24.689" v="106" actId="1036"/>
          <ac:spMkLst>
            <pc:docMk/>
            <pc:sldMk cId="3077554626" sldId="279"/>
            <ac:spMk id="14" creationId="{3EE5D347-5A17-44E9-AD4A-194520951649}"/>
          </ac:spMkLst>
        </pc:spChg>
        <pc:spChg chg="add mod">
          <ac:chgData name="Anna-Lena Kose" userId="32f93448-d1e9-4841-8b52-623bcf199870" providerId="ADAL" clId="{A58D3143-C8B2-4BF6-AEB4-EF65B2935364}" dt="2020-11-30T18:24:46.952" v="288" actId="1076"/>
          <ac:spMkLst>
            <pc:docMk/>
            <pc:sldMk cId="3077554626" sldId="279"/>
            <ac:spMk id="15" creationId="{D3E617C8-C3C1-4EBB-87C4-0FD83C8C685C}"/>
          </ac:spMkLst>
        </pc:spChg>
        <pc:spChg chg="add mod">
          <ac:chgData name="Anna-Lena Kose" userId="32f93448-d1e9-4841-8b52-623bcf199870" providerId="ADAL" clId="{A58D3143-C8B2-4BF6-AEB4-EF65B2935364}" dt="2020-11-30T18:24:28.470" v="287" actId="1036"/>
          <ac:spMkLst>
            <pc:docMk/>
            <pc:sldMk cId="3077554626" sldId="279"/>
            <ac:spMk id="16" creationId="{16CE90A5-97C2-4BE4-9EF7-E6D07B19DF77}"/>
          </ac:spMkLst>
        </pc:spChg>
        <pc:spChg chg="add del mod">
          <ac:chgData name="Anna-Lena Kose" userId="32f93448-d1e9-4841-8b52-623bcf199870" providerId="ADAL" clId="{A58D3143-C8B2-4BF6-AEB4-EF65B2935364}" dt="2020-11-30T18:20:38.954" v="138" actId="478"/>
          <ac:spMkLst>
            <pc:docMk/>
            <pc:sldMk cId="3077554626" sldId="279"/>
            <ac:spMk id="16" creationId="{EDD6B0D4-0714-4CD8-81ED-A56A77ED1662}"/>
          </ac:spMkLst>
        </pc:spChg>
        <pc:spChg chg="add mod">
          <ac:chgData name="Anna-Lena Kose" userId="32f93448-d1e9-4841-8b52-623bcf199870" providerId="ADAL" clId="{A58D3143-C8B2-4BF6-AEB4-EF65B2935364}" dt="2020-11-30T18:24:23.358" v="281" actId="1076"/>
          <ac:spMkLst>
            <pc:docMk/>
            <pc:sldMk cId="3077554626" sldId="279"/>
            <ac:spMk id="17" creationId="{E67B1C64-BAE6-4CFE-B6A9-D3797D143490}"/>
          </ac:spMkLst>
        </pc:spChg>
        <pc:spChg chg="mod">
          <ac:chgData name="Anna-Lena Kose" userId="32f93448-d1e9-4841-8b52-623bcf199870" providerId="ADAL" clId="{A58D3143-C8B2-4BF6-AEB4-EF65B2935364}" dt="2020-11-30T18:23:35.229" v="230" actId="1035"/>
          <ac:spMkLst>
            <pc:docMk/>
            <pc:sldMk cId="3077554626" sldId="279"/>
            <ac:spMk id="62" creationId="{30A463DE-B453-4636-858F-34AB165DAA7E}"/>
          </ac:spMkLst>
        </pc:spChg>
        <pc:spChg chg="del mod">
          <ac:chgData name="Anna-Lena Kose" userId="32f93448-d1e9-4841-8b52-623bcf199870" providerId="ADAL" clId="{A58D3143-C8B2-4BF6-AEB4-EF65B2935364}" dt="2020-11-30T18:19:29.417" v="108" actId="478"/>
          <ac:spMkLst>
            <pc:docMk/>
            <pc:sldMk cId="3077554626" sldId="279"/>
            <ac:spMk id="64" creationId="{E1730944-61B6-4A29-86D7-3A506CB1BE59}"/>
          </ac:spMkLst>
        </pc:spChg>
        <pc:spChg chg="del">
          <ac:chgData name="Anna-Lena Kose" userId="32f93448-d1e9-4841-8b52-623bcf199870" providerId="ADAL" clId="{A58D3143-C8B2-4BF6-AEB4-EF65B2935364}" dt="2020-11-30T18:20:34.857" v="136" actId="478"/>
          <ac:spMkLst>
            <pc:docMk/>
            <pc:sldMk cId="3077554626" sldId="279"/>
            <ac:spMk id="65" creationId="{28A08F61-7943-4AAD-8A1F-3C89BA7E3837}"/>
          </ac:spMkLst>
        </pc:spChg>
        <pc:spChg chg="mod">
          <ac:chgData name="Anna-Lena Kose" userId="32f93448-d1e9-4841-8b52-623bcf199870" providerId="ADAL" clId="{A58D3143-C8B2-4BF6-AEB4-EF65B2935364}" dt="2020-11-30T18:23:35.229" v="230" actId="1035"/>
          <ac:spMkLst>
            <pc:docMk/>
            <pc:sldMk cId="3077554626" sldId="279"/>
            <ac:spMk id="66" creationId="{BFFC6A27-68FE-4468-9758-97CF1D64C210}"/>
          </ac:spMkLst>
        </pc:spChg>
        <pc:spChg chg="mod">
          <ac:chgData name="Anna-Lena Kose" userId="32f93448-d1e9-4841-8b52-623bcf199870" providerId="ADAL" clId="{A58D3143-C8B2-4BF6-AEB4-EF65B2935364}" dt="2020-11-30T18:23:35.229" v="230" actId="1035"/>
          <ac:spMkLst>
            <pc:docMk/>
            <pc:sldMk cId="3077554626" sldId="279"/>
            <ac:spMk id="67" creationId="{58AE2FC4-6C67-4CD2-A48D-C242412F3743}"/>
          </ac:spMkLst>
        </pc:spChg>
        <pc:spChg chg="mod">
          <ac:chgData name="Anna-Lena Kose" userId="32f93448-d1e9-4841-8b52-623bcf199870" providerId="ADAL" clId="{A58D3143-C8B2-4BF6-AEB4-EF65B2935364}" dt="2020-11-30T18:23:35.229" v="230" actId="1035"/>
          <ac:spMkLst>
            <pc:docMk/>
            <pc:sldMk cId="3077554626" sldId="279"/>
            <ac:spMk id="68" creationId="{CAD08CD3-BE74-46EC-996F-AE7FB4552E71}"/>
          </ac:spMkLst>
        </pc:spChg>
        <pc:spChg chg="mod">
          <ac:chgData name="Anna-Lena Kose" userId="32f93448-d1e9-4841-8b52-623bcf199870" providerId="ADAL" clId="{A58D3143-C8B2-4BF6-AEB4-EF65B2935364}" dt="2020-11-30T18:23:42.557" v="240" actId="1037"/>
          <ac:spMkLst>
            <pc:docMk/>
            <pc:sldMk cId="3077554626" sldId="279"/>
            <ac:spMk id="69" creationId="{B2763944-9182-4072-AE64-752D9541D3C7}"/>
          </ac:spMkLst>
        </pc:spChg>
        <pc:spChg chg="mod">
          <ac:chgData name="Anna-Lena Kose" userId="32f93448-d1e9-4841-8b52-623bcf199870" providerId="ADAL" clId="{A58D3143-C8B2-4BF6-AEB4-EF65B2935364}" dt="2020-11-30T18:18:55.641" v="95" actId="1076"/>
          <ac:spMkLst>
            <pc:docMk/>
            <pc:sldMk cId="3077554626" sldId="279"/>
            <ac:spMk id="70" creationId="{4F2BD59B-9F08-43BC-8CF9-B198531A362E}"/>
          </ac:spMkLst>
        </pc:spChg>
      </pc:sldChg>
    </pc:docChg>
  </pc:docChgLst>
  <pc:docChgLst>
    <pc:chgData name="Anna-Lena Kose" userId="32f93448-d1e9-4841-8b52-623bcf199870" providerId="ADAL" clId="{C146C354-2A97-4AD8-993C-9C4135FCDEB1}"/>
    <pc:docChg chg="undo custSel addSld delSld modSld addMainMaster delMainMaster">
      <pc:chgData name="Anna-Lena Kose" userId="32f93448-d1e9-4841-8b52-623bcf199870" providerId="ADAL" clId="{C146C354-2A97-4AD8-993C-9C4135FCDEB1}" dt="2023-07-17T13:37:44.678" v="110" actId="1076"/>
      <pc:docMkLst>
        <pc:docMk/>
      </pc:docMkLst>
      <pc:sldChg chg="modSp del mod">
        <pc:chgData name="Anna-Lena Kose" userId="32f93448-d1e9-4841-8b52-623bcf199870" providerId="ADAL" clId="{C146C354-2A97-4AD8-993C-9C4135FCDEB1}" dt="2023-07-17T13:36:43.807" v="95" actId="47"/>
        <pc:sldMkLst>
          <pc:docMk/>
          <pc:sldMk cId="3077554626" sldId="279"/>
        </pc:sldMkLst>
        <pc:spChg chg="mod">
          <ac:chgData name="Anna-Lena Kose" userId="32f93448-d1e9-4841-8b52-623bcf199870" providerId="ADAL" clId="{C146C354-2A97-4AD8-993C-9C4135FCDEB1}" dt="2023-07-17T13:32:33.190" v="24" actId="1076"/>
          <ac:spMkLst>
            <pc:docMk/>
            <pc:sldMk cId="3077554626" sldId="279"/>
            <ac:spMk id="57" creationId="{9B9EF8D2-F4A0-451D-89F2-9C9D4E245E0B}"/>
          </ac:spMkLst>
        </pc:spChg>
      </pc:sldChg>
      <pc:sldChg chg="del">
        <pc:chgData name="Anna-Lena Kose" userId="32f93448-d1e9-4841-8b52-623bcf199870" providerId="ADAL" clId="{C146C354-2A97-4AD8-993C-9C4135FCDEB1}" dt="2023-07-17T13:30:45.309" v="0" actId="47"/>
        <pc:sldMkLst>
          <pc:docMk/>
          <pc:sldMk cId="2528774527" sldId="1268"/>
        </pc:sldMkLst>
      </pc:sldChg>
      <pc:sldChg chg="add del">
        <pc:chgData name="Anna-Lena Kose" userId="32f93448-d1e9-4841-8b52-623bcf199870" providerId="ADAL" clId="{C146C354-2A97-4AD8-993C-9C4135FCDEB1}" dt="2023-07-17T13:37:05.943" v="100" actId="47"/>
        <pc:sldMkLst>
          <pc:docMk/>
          <pc:sldMk cId="421334315" sldId="1269"/>
        </pc:sldMkLst>
      </pc:sldChg>
      <pc:sldChg chg="addSp delSp modSp add mod">
        <pc:chgData name="Anna-Lena Kose" userId="32f93448-d1e9-4841-8b52-623bcf199870" providerId="ADAL" clId="{C146C354-2A97-4AD8-993C-9C4135FCDEB1}" dt="2023-07-17T13:37:44.678" v="110" actId="1076"/>
        <pc:sldMkLst>
          <pc:docMk/>
          <pc:sldMk cId="3640918619" sldId="1270"/>
        </pc:sldMkLst>
        <pc:spChg chg="add mod">
          <ac:chgData name="Anna-Lena Kose" userId="32f93448-d1e9-4841-8b52-623bcf199870" providerId="ADAL" clId="{C146C354-2A97-4AD8-993C-9C4135FCDEB1}" dt="2023-07-17T13:37:28.981" v="106" actId="122"/>
          <ac:spMkLst>
            <pc:docMk/>
            <pc:sldMk cId="3640918619" sldId="1270"/>
            <ac:spMk id="4" creationId="{07EB0D73-C9FE-0931-7E64-289293E883A4}"/>
          </ac:spMkLst>
        </pc:spChg>
        <pc:spChg chg="add mod">
          <ac:chgData name="Anna-Lena Kose" userId="32f93448-d1e9-4841-8b52-623bcf199870" providerId="ADAL" clId="{C146C354-2A97-4AD8-993C-9C4135FCDEB1}" dt="2023-07-17T13:37:31.906" v="107" actId="122"/>
          <ac:spMkLst>
            <pc:docMk/>
            <pc:sldMk cId="3640918619" sldId="1270"/>
            <ac:spMk id="5" creationId="{5EA94028-B785-8187-30DB-A818A26A9996}"/>
          </ac:spMkLst>
        </pc:spChg>
        <pc:spChg chg="add mod">
          <ac:chgData name="Anna-Lena Kose" userId="32f93448-d1e9-4841-8b52-623bcf199870" providerId="ADAL" clId="{C146C354-2A97-4AD8-993C-9C4135FCDEB1}" dt="2023-07-17T13:36:58.999" v="99" actId="207"/>
          <ac:spMkLst>
            <pc:docMk/>
            <pc:sldMk cId="3640918619" sldId="1270"/>
            <ac:spMk id="6" creationId="{BB6C33ED-F0B5-9C00-4C32-EC57B354E28B}"/>
          </ac:spMkLst>
        </pc:spChg>
        <pc:spChg chg="add mod">
          <ac:chgData name="Anna-Lena Kose" userId="32f93448-d1e9-4841-8b52-623bcf199870" providerId="ADAL" clId="{C146C354-2A97-4AD8-993C-9C4135FCDEB1}" dt="2023-07-17T13:36:56.349" v="98" actId="207"/>
          <ac:spMkLst>
            <pc:docMk/>
            <pc:sldMk cId="3640918619" sldId="1270"/>
            <ac:spMk id="7" creationId="{5C948C52-3D60-A09C-B953-DB1163C96686}"/>
          </ac:spMkLst>
        </pc:spChg>
        <pc:spChg chg="add mod">
          <ac:chgData name="Anna-Lena Kose" userId="32f93448-d1e9-4841-8b52-623bcf199870" providerId="ADAL" clId="{C146C354-2A97-4AD8-993C-9C4135FCDEB1}" dt="2023-07-17T13:37:18.514" v="103" actId="1076"/>
          <ac:spMkLst>
            <pc:docMk/>
            <pc:sldMk cId="3640918619" sldId="1270"/>
            <ac:spMk id="9" creationId="{DB02E23A-F04C-E793-5DDC-71A0DE719C2C}"/>
          </ac:spMkLst>
        </pc:spChg>
        <pc:spChg chg="add mod">
          <ac:chgData name="Anna-Lena Kose" userId="32f93448-d1e9-4841-8b52-623bcf199870" providerId="ADAL" clId="{C146C354-2A97-4AD8-993C-9C4135FCDEB1}" dt="2023-07-17T13:37:26.183" v="105" actId="122"/>
          <ac:spMkLst>
            <pc:docMk/>
            <pc:sldMk cId="3640918619" sldId="1270"/>
            <ac:spMk id="10" creationId="{C32F1E8E-C3C9-F11A-2DC9-A4E25B395DB0}"/>
          </ac:spMkLst>
        </pc:spChg>
        <pc:spChg chg="del">
          <ac:chgData name="Anna-Lena Kose" userId="32f93448-d1e9-4841-8b52-623bcf199870" providerId="ADAL" clId="{C146C354-2A97-4AD8-993C-9C4135FCDEB1}" dt="2023-07-17T13:31:42.090" v="11" actId="478"/>
          <ac:spMkLst>
            <pc:docMk/>
            <pc:sldMk cId="3640918619" sldId="1270"/>
            <ac:spMk id="14" creationId="{3EE5D347-5A17-44E9-AD4A-194520951649}"/>
          </ac:spMkLst>
        </pc:spChg>
        <pc:spChg chg="del mod">
          <ac:chgData name="Anna-Lena Kose" userId="32f93448-d1e9-4841-8b52-623bcf199870" providerId="ADAL" clId="{C146C354-2A97-4AD8-993C-9C4135FCDEB1}" dt="2023-07-17T13:31:40.708" v="10" actId="478"/>
          <ac:spMkLst>
            <pc:docMk/>
            <pc:sldMk cId="3640918619" sldId="1270"/>
            <ac:spMk id="15" creationId="{D3E617C8-C3C1-4EBB-87C4-0FD83C8C685C}"/>
          </ac:spMkLst>
        </pc:spChg>
        <pc:spChg chg="del">
          <ac:chgData name="Anna-Lena Kose" userId="32f93448-d1e9-4841-8b52-623bcf199870" providerId="ADAL" clId="{C146C354-2A97-4AD8-993C-9C4135FCDEB1}" dt="2023-07-17T13:31:37.782" v="8" actId="478"/>
          <ac:spMkLst>
            <pc:docMk/>
            <pc:sldMk cId="3640918619" sldId="1270"/>
            <ac:spMk id="16" creationId="{16CE90A5-97C2-4BE4-9EF7-E6D07B19DF77}"/>
          </ac:spMkLst>
        </pc:spChg>
        <pc:spChg chg="del">
          <ac:chgData name="Anna-Lena Kose" userId="32f93448-d1e9-4841-8b52-623bcf199870" providerId="ADAL" clId="{C146C354-2A97-4AD8-993C-9C4135FCDEB1}" dt="2023-07-17T13:31:36.345" v="7" actId="478"/>
          <ac:spMkLst>
            <pc:docMk/>
            <pc:sldMk cId="3640918619" sldId="1270"/>
            <ac:spMk id="17" creationId="{E67B1C64-BAE6-4CFE-B6A9-D3797D143490}"/>
          </ac:spMkLst>
        </pc:spChg>
        <pc:spChg chg="add mod ord">
          <ac:chgData name="Anna-Lena Kose" userId="32f93448-d1e9-4841-8b52-623bcf199870" providerId="ADAL" clId="{C146C354-2A97-4AD8-993C-9C4135FCDEB1}" dt="2023-07-17T13:36:00.935" v="82" actId="208"/>
          <ac:spMkLst>
            <pc:docMk/>
            <pc:sldMk cId="3640918619" sldId="1270"/>
            <ac:spMk id="19" creationId="{1E5B80A1-1ABB-8C1D-FB4A-75E734D74162}"/>
          </ac:spMkLst>
        </pc:spChg>
        <pc:spChg chg="add mod ord">
          <ac:chgData name="Anna-Lena Kose" userId="32f93448-d1e9-4841-8b52-623bcf199870" providerId="ADAL" clId="{C146C354-2A97-4AD8-993C-9C4135FCDEB1}" dt="2023-07-17T13:36:03.453" v="83" actId="208"/>
          <ac:spMkLst>
            <pc:docMk/>
            <pc:sldMk cId="3640918619" sldId="1270"/>
            <ac:spMk id="20" creationId="{66B60D32-D27D-B292-FCC7-4401990AF658}"/>
          </ac:spMkLst>
        </pc:spChg>
        <pc:spChg chg="add mod ord">
          <ac:chgData name="Anna-Lena Kose" userId="32f93448-d1e9-4841-8b52-623bcf199870" providerId="ADAL" clId="{C146C354-2A97-4AD8-993C-9C4135FCDEB1}" dt="2023-07-17T13:37:44.678" v="110" actId="1076"/>
          <ac:spMkLst>
            <pc:docMk/>
            <pc:sldMk cId="3640918619" sldId="1270"/>
            <ac:spMk id="21" creationId="{6BA007F3-EF3F-0A1F-2235-092963F3DA2D}"/>
          </ac:spMkLst>
        </pc:spChg>
        <pc:spChg chg="add mod ord">
          <ac:chgData name="Anna-Lena Kose" userId="32f93448-d1e9-4841-8b52-623bcf199870" providerId="ADAL" clId="{C146C354-2A97-4AD8-993C-9C4135FCDEB1}" dt="2023-07-17T13:36:33.333" v="94" actId="1035"/>
          <ac:spMkLst>
            <pc:docMk/>
            <pc:sldMk cId="3640918619" sldId="1270"/>
            <ac:spMk id="22" creationId="{015684AD-8FBD-E9C5-F640-587D13A3EFDE}"/>
          </ac:spMkLst>
        </pc:spChg>
        <pc:spChg chg="del">
          <ac:chgData name="Anna-Lena Kose" userId="32f93448-d1e9-4841-8b52-623bcf199870" providerId="ADAL" clId="{C146C354-2A97-4AD8-993C-9C4135FCDEB1}" dt="2023-07-17T13:31:30.799" v="4" actId="478"/>
          <ac:spMkLst>
            <pc:docMk/>
            <pc:sldMk cId="3640918619" sldId="1270"/>
            <ac:spMk id="57" creationId="{9B9EF8D2-F4A0-451D-89F2-9C9D4E245E0B}"/>
          </ac:spMkLst>
        </pc:spChg>
        <pc:spChg chg="del">
          <ac:chgData name="Anna-Lena Kose" userId="32f93448-d1e9-4841-8b52-623bcf199870" providerId="ADAL" clId="{C146C354-2A97-4AD8-993C-9C4135FCDEB1}" dt="2023-07-17T13:31:28.809" v="3" actId="478"/>
          <ac:spMkLst>
            <pc:docMk/>
            <pc:sldMk cId="3640918619" sldId="1270"/>
            <ac:spMk id="62" creationId="{30A463DE-B453-4636-858F-34AB165DAA7E}"/>
          </ac:spMkLst>
        </pc:spChg>
        <pc:spChg chg="del">
          <ac:chgData name="Anna-Lena Kose" userId="32f93448-d1e9-4841-8b52-623bcf199870" providerId="ADAL" clId="{C146C354-2A97-4AD8-993C-9C4135FCDEB1}" dt="2023-07-17T13:31:34.896" v="6" actId="478"/>
          <ac:spMkLst>
            <pc:docMk/>
            <pc:sldMk cId="3640918619" sldId="1270"/>
            <ac:spMk id="66" creationId="{BFFC6A27-68FE-4468-9758-97CF1D64C210}"/>
          </ac:spMkLst>
        </pc:spChg>
        <pc:spChg chg="del">
          <ac:chgData name="Anna-Lena Kose" userId="32f93448-d1e9-4841-8b52-623bcf199870" providerId="ADAL" clId="{C146C354-2A97-4AD8-993C-9C4135FCDEB1}" dt="2023-07-17T13:31:32.122" v="5" actId="478"/>
          <ac:spMkLst>
            <pc:docMk/>
            <pc:sldMk cId="3640918619" sldId="1270"/>
            <ac:spMk id="67" creationId="{58AE2FC4-6C67-4CD2-A48D-C242412F3743}"/>
          </ac:spMkLst>
        </pc:spChg>
        <pc:spChg chg="del">
          <ac:chgData name="Anna-Lena Kose" userId="32f93448-d1e9-4841-8b52-623bcf199870" providerId="ADAL" clId="{C146C354-2A97-4AD8-993C-9C4135FCDEB1}" dt="2023-07-17T13:31:27.597" v="2" actId="478"/>
          <ac:spMkLst>
            <pc:docMk/>
            <pc:sldMk cId="3640918619" sldId="1270"/>
            <ac:spMk id="68" creationId="{CAD08CD3-BE74-46EC-996F-AE7FB4552E71}"/>
          </ac:spMkLst>
        </pc:spChg>
        <pc:spChg chg="del">
          <ac:chgData name="Anna-Lena Kose" userId="32f93448-d1e9-4841-8b52-623bcf199870" providerId="ADAL" clId="{C146C354-2A97-4AD8-993C-9C4135FCDEB1}" dt="2023-07-17T13:31:47.656" v="13" actId="478"/>
          <ac:spMkLst>
            <pc:docMk/>
            <pc:sldMk cId="3640918619" sldId="1270"/>
            <ac:spMk id="69" creationId="{B2763944-9182-4072-AE64-752D9541D3C7}"/>
          </ac:spMkLst>
        </pc:spChg>
        <pc:spChg chg="del">
          <ac:chgData name="Anna-Lena Kose" userId="32f93448-d1e9-4841-8b52-623bcf199870" providerId="ADAL" clId="{C146C354-2A97-4AD8-993C-9C4135FCDEB1}" dt="2023-07-17T13:31:44.841" v="12" actId="478"/>
          <ac:spMkLst>
            <pc:docMk/>
            <pc:sldMk cId="3640918619" sldId="1270"/>
            <ac:spMk id="70" creationId="{4F2BD59B-9F08-43BC-8CF9-B198531A362E}"/>
          </ac:spMkLst>
        </pc:spChg>
        <pc:picChg chg="add mod">
          <ac:chgData name="Anna-Lena Kose" userId="32f93448-d1e9-4841-8b52-623bcf199870" providerId="ADAL" clId="{C146C354-2A97-4AD8-993C-9C4135FCDEB1}" dt="2023-07-17T13:32:27.021" v="23" actId="1035"/>
          <ac:picMkLst>
            <pc:docMk/>
            <pc:sldMk cId="3640918619" sldId="1270"/>
            <ac:picMk id="11" creationId="{465966B0-E607-B48F-C62C-99D1FB18C109}"/>
          </ac:picMkLst>
        </pc:picChg>
        <pc:picChg chg="add mod">
          <ac:chgData name="Anna-Lena Kose" userId="32f93448-d1e9-4841-8b52-623bcf199870" providerId="ADAL" clId="{C146C354-2A97-4AD8-993C-9C4135FCDEB1}" dt="2023-07-17T13:36:13.074" v="89" actId="1036"/>
          <ac:picMkLst>
            <pc:docMk/>
            <pc:sldMk cId="3640918619" sldId="1270"/>
            <ac:picMk id="12" creationId="{EA1F5CD0-E883-23ED-1A08-FFE68405183C}"/>
          </ac:picMkLst>
        </pc:picChg>
        <pc:picChg chg="add mod">
          <ac:chgData name="Anna-Lena Kose" userId="32f93448-d1e9-4841-8b52-623bcf199870" providerId="ADAL" clId="{C146C354-2A97-4AD8-993C-9C4135FCDEB1}" dt="2023-07-17T13:32:27.021" v="23" actId="1035"/>
          <ac:picMkLst>
            <pc:docMk/>
            <pc:sldMk cId="3640918619" sldId="1270"/>
            <ac:picMk id="13" creationId="{9EF12485-066E-6562-9D9A-6DBAACB5402C}"/>
          </ac:picMkLst>
        </pc:picChg>
        <pc:picChg chg="add mod">
          <ac:chgData name="Anna-Lena Kose" userId="32f93448-d1e9-4841-8b52-623bcf199870" providerId="ADAL" clId="{C146C354-2A97-4AD8-993C-9C4135FCDEB1}" dt="2023-07-17T13:36:16.018" v="93" actId="1036"/>
          <ac:picMkLst>
            <pc:docMk/>
            <pc:sldMk cId="3640918619" sldId="1270"/>
            <ac:picMk id="18" creationId="{43C6FB79-7A3A-636F-E2A7-39D0FABB0449}"/>
          </ac:picMkLst>
        </pc:picChg>
      </pc:sldChg>
      <pc:sldMasterChg chg="delSldLayout">
        <pc:chgData name="Anna-Lena Kose" userId="32f93448-d1e9-4841-8b52-623bcf199870" providerId="ADAL" clId="{C146C354-2A97-4AD8-993C-9C4135FCDEB1}" dt="2023-07-17T13:30:45.309" v="0" actId="47"/>
        <pc:sldMasterMkLst>
          <pc:docMk/>
          <pc:sldMasterMk cId="489657391" sldId="2147483660"/>
        </pc:sldMasterMkLst>
        <pc:sldLayoutChg chg="del">
          <pc:chgData name="Anna-Lena Kose" userId="32f93448-d1e9-4841-8b52-623bcf199870" providerId="ADAL" clId="{C146C354-2A97-4AD8-993C-9C4135FCDEB1}" dt="2023-07-17T13:30:45.309" v="0" actId="47"/>
          <pc:sldLayoutMkLst>
            <pc:docMk/>
            <pc:sldMasterMk cId="489657391" sldId="2147483660"/>
            <pc:sldLayoutMk cId="3819732424" sldId="2147483686"/>
          </pc:sldLayoutMkLst>
        </pc:sldLayoutChg>
      </pc:sldMasterChg>
      <pc:sldMasterChg chg="add del addSldLayout delSldLayout">
        <pc:chgData name="Anna-Lena Kose" userId="32f93448-d1e9-4841-8b52-623bcf199870" providerId="ADAL" clId="{C146C354-2A97-4AD8-993C-9C4135FCDEB1}" dt="2023-07-17T13:37:05.943" v="100" actId="47"/>
        <pc:sldMasterMkLst>
          <pc:docMk/>
          <pc:sldMasterMk cId="3718932806" sldId="2147483687"/>
        </pc:sldMasterMkLst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1986725972" sldId="2147483688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1094872088" sldId="2147483689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2072901832" sldId="2147483690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959318827" sldId="2147483691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1797093892" sldId="2147483692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526687095" sldId="2147483693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518704943" sldId="2147483694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74765577" sldId="2147483695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684552587" sldId="2147483696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919548915" sldId="2147483697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711530734" sldId="2147483698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2381702269" sldId="2147483699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890338647" sldId="2147483700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962994854" sldId="2147483701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1713984712" sldId="2147483702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174218610" sldId="2147483703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569451764" sldId="2147483704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3210865543" sldId="2147483705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417001013" sldId="2147483706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785816963" sldId="2147483707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1733696058" sldId="2147483708"/>
          </pc:sldLayoutMkLst>
        </pc:sldLayoutChg>
        <pc:sldLayoutChg chg="add del">
          <pc:chgData name="Anna-Lena Kose" userId="32f93448-d1e9-4841-8b52-623bcf199870" providerId="ADAL" clId="{C146C354-2A97-4AD8-993C-9C4135FCDEB1}" dt="2023-07-17T13:37:05.943" v="100" actId="47"/>
          <pc:sldLayoutMkLst>
            <pc:docMk/>
            <pc:sldMasterMk cId="3718932806" sldId="2147483687"/>
            <pc:sldLayoutMk cId="2622379890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3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8" name="Picture 4" descr="http://gefas-ev.de/wp-content/uploads/2018/01/bmfsfj-logo.png">
            <a:extLst>
              <a:ext uri="{FF2B5EF4-FFF2-40B4-BE49-F238E27FC236}">
                <a16:creationId xmlns:a16="http://schemas.microsoft.com/office/drawing/2014/main" id="{C37E116B-A5AD-904B-9503-9143D9EDB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7810" r="10052" b="6688"/>
          <a:stretch/>
        </p:blipFill>
        <p:spPr bwMode="auto">
          <a:xfrm>
            <a:off x="6203141" y="215997"/>
            <a:ext cx="850407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asdasd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b="1" dirty="0"/>
              <a:t>Deutsches Rotes Kreuz e.V.</a:t>
            </a:r>
          </a:p>
          <a:p>
            <a:pPr>
              <a:lnSpc>
                <a:spcPts val="900"/>
              </a:lnSpc>
            </a:pPr>
            <a:r>
              <a:rPr lang="de-DE" sz="700" dirty="0"/>
              <a:t>Kompetenzzentren Digitalisierung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Phase 02: Ist-Analyse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EA1F3-2570-8047-BF19-C340D6FE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873714"/>
            <a:ext cx="8280000" cy="25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015684AD-8FBD-E9C5-F640-587D13A3EFDE}"/>
              </a:ext>
            </a:extLst>
          </p:cNvPr>
          <p:cNvSpPr/>
          <p:nvPr/>
        </p:nvSpPr>
        <p:spPr>
          <a:xfrm>
            <a:off x="4589459" y="1366236"/>
            <a:ext cx="3610591" cy="1540800"/>
          </a:xfrm>
          <a:prstGeom prst="rect">
            <a:avLst/>
          </a:prstGeom>
          <a:solidFill>
            <a:srgbClr val="EBF5FF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BA007F3-EF3F-0A1F-2235-092963F3DA2D}"/>
              </a:ext>
            </a:extLst>
          </p:cNvPr>
          <p:cNvSpPr/>
          <p:nvPr/>
        </p:nvSpPr>
        <p:spPr>
          <a:xfrm>
            <a:off x="4589459" y="2916378"/>
            <a:ext cx="3610591" cy="1540800"/>
          </a:xfrm>
          <a:prstGeom prst="rect">
            <a:avLst/>
          </a:prstGeom>
          <a:solidFill>
            <a:srgbClr val="EBF5FF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6B60D32-D27D-B292-FCC7-4401990AF658}"/>
              </a:ext>
            </a:extLst>
          </p:cNvPr>
          <p:cNvSpPr/>
          <p:nvPr/>
        </p:nvSpPr>
        <p:spPr>
          <a:xfrm>
            <a:off x="967752" y="2916378"/>
            <a:ext cx="3610591" cy="1540800"/>
          </a:xfrm>
          <a:prstGeom prst="rect">
            <a:avLst/>
          </a:prstGeom>
          <a:solidFill>
            <a:srgbClr val="EBF5FF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E5B80A1-1ABB-8C1D-FB4A-75E734D74162}"/>
              </a:ext>
            </a:extLst>
          </p:cNvPr>
          <p:cNvSpPr/>
          <p:nvPr/>
        </p:nvSpPr>
        <p:spPr>
          <a:xfrm>
            <a:off x="968815" y="1367394"/>
            <a:ext cx="3610591" cy="1540800"/>
          </a:xfrm>
          <a:prstGeom prst="rect">
            <a:avLst/>
          </a:prstGeom>
          <a:solidFill>
            <a:srgbClr val="EBF5FF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02: Ist-Analyse – SWOT-Analyse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Vorlage SWOT-Analyse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07EB0D73-C9FE-0931-7E64-289293E883A4}"/>
              </a:ext>
            </a:extLst>
          </p:cNvPr>
          <p:cNvSpPr txBox="1">
            <a:spLocks/>
          </p:cNvSpPr>
          <p:nvPr/>
        </p:nvSpPr>
        <p:spPr>
          <a:xfrm>
            <a:off x="971991" y="4427186"/>
            <a:ext cx="3600000" cy="2817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Chancen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5EA94028-B785-8187-30DB-A818A26A9996}"/>
              </a:ext>
            </a:extLst>
          </p:cNvPr>
          <p:cNvSpPr txBox="1">
            <a:spLocks/>
          </p:cNvSpPr>
          <p:nvPr/>
        </p:nvSpPr>
        <p:spPr>
          <a:xfrm>
            <a:off x="4571991" y="4427186"/>
            <a:ext cx="3600000" cy="2817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Risiken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BB6C33ED-F0B5-9C00-4C32-EC57B354E28B}"/>
              </a:ext>
            </a:extLst>
          </p:cNvPr>
          <p:cNvSpPr txBox="1">
            <a:spLocks/>
          </p:cNvSpPr>
          <p:nvPr/>
        </p:nvSpPr>
        <p:spPr>
          <a:xfrm rot="16200000">
            <a:off x="50127" y="3491771"/>
            <a:ext cx="1540800" cy="2817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zukünftig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C948C52-3D60-A09C-B953-DB1163C96686}"/>
              </a:ext>
            </a:extLst>
          </p:cNvPr>
          <p:cNvSpPr txBox="1">
            <a:spLocks/>
          </p:cNvSpPr>
          <p:nvPr/>
        </p:nvSpPr>
        <p:spPr>
          <a:xfrm rot="16200000">
            <a:off x="50126" y="1950971"/>
            <a:ext cx="1540800" cy="2817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aktuell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DB02E23A-F04C-E793-5DDC-71A0DE719C2C}"/>
              </a:ext>
            </a:extLst>
          </p:cNvPr>
          <p:cNvSpPr txBox="1">
            <a:spLocks/>
          </p:cNvSpPr>
          <p:nvPr/>
        </p:nvSpPr>
        <p:spPr>
          <a:xfrm>
            <a:off x="2267804" y="1116714"/>
            <a:ext cx="873742" cy="26563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Stärken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C32F1E8E-C3C9-F11A-2DC9-A4E25B395DB0}"/>
              </a:ext>
            </a:extLst>
          </p:cNvPr>
          <p:cNvSpPr txBox="1">
            <a:spLocks/>
          </p:cNvSpPr>
          <p:nvPr/>
        </p:nvSpPr>
        <p:spPr>
          <a:xfrm>
            <a:off x="4571990" y="1117871"/>
            <a:ext cx="3627477" cy="16824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Schwächen</a:t>
            </a:r>
          </a:p>
        </p:txBody>
      </p:sp>
      <p:pic>
        <p:nvPicPr>
          <p:cNvPr id="11" name="Grafik 10" descr="Bodybuilder Silhouette">
            <a:extLst>
              <a:ext uri="{FF2B5EF4-FFF2-40B4-BE49-F238E27FC236}">
                <a16:creationId xmlns:a16="http://schemas.microsoft.com/office/drawing/2014/main" id="{465966B0-E607-B48F-C62C-99D1FB18C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1918" y="2314535"/>
            <a:ext cx="468000" cy="468000"/>
          </a:xfrm>
          <a:prstGeom prst="rect">
            <a:avLst/>
          </a:prstGeom>
        </p:spPr>
      </p:pic>
      <p:pic>
        <p:nvPicPr>
          <p:cNvPr id="12" name="Grafik 11" descr="Hochspannung Silhouette">
            <a:extLst>
              <a:ext uri="{FF2B5EF4-FFF2-40B4-BE49-F238E27FC236}">
                <a16:creationId xmlns:a16="http://schemas.microsoft.com/office/drawing/2014/main" id="{EA1F5CD0-E883-23ED-1A08-FFE684051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4064" y="2908612"/>
            <a:ext cx="468000" cy="468000"/>
          </a:xfrm>
          <a:prstGeom prst="rect">
            <a:avLst/>
          </a:prstGeom>
        </p:spPr>
      </p:pic>
      <p:pic>
        <p:nvPicPr>
          <p:cNvPr id="13" name="Grafik 12" descr="Klemmbrett nur Kreuze Silhouette">
            <a:extLst>
              <a:ext uri="{FF2B5EF4-FFF2-40B4-BE49-F238E27FC236}">
                <a16:creationId xmlns:a16="http://schemas.microsoft.com/office/drawing/2014/main" id="{9EF12485-066E-6562-9D9A-6DBAACB54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4064" y="2314535"/>
            <a:ext cx="468000" cy="468000"/>
          </a:xfrm>
          <a:prstGeom prst="rect">
            <a:avLst/>
          </a:prstGeom>
        </p:spPr>
      </p:pic>
      <p:pic>
        <p:nvPicPr>
          <p:cNvPr id="18" name="Grafik 17" descr="Geschäftswachstum Silhouette">
            <a:extLst>
              <a:ext uri="{FF2B5EF4-FFF2-40B4-BE49-F238E27FC236}">
                <a16:creationId xmlns:a16="http://schemas.microsoft.com/office/drawing/2014/main" id="{43C6FB79-7A3A-636F-E2A7-39D0FABB04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1918" y="29086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8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UPW7SVMUV64P-1210661889-897436</_dlc_DocId>
    <_dlc_DocIdUrl xmlns="e8d7a9c6-e82d-4466-9e7a-badf8676663c">
      <Url>https://drkgsberlin.sharepoint.com/sites/Bereich_4/_layouts/15/DocIdRedir.aspx?ID=UPW7SVMUV64P-1210661889-897436</Url>
      <Description>UPW7SVMUV64P-1210661889-897436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14" ma:contentTypeDescription="Ein neues Dokument erstellen." ma:contentTypeScope="" ma:versionID="1c24d62734fbf93ee782aec0a198b699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6E1EBA2-76DE-4254-89E2-16E583A2E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9272E-E91D-452E-874D-C03AA203AA18}">
  <ds:schemaRefs>
    <ds:schemaRef ds:uri="http://schemas.microsoft.com/office/2006/metadata/properties"/>
    <ds:schemaRef ds:uri="http://schemas.microsoft.com/office/infopath/2007/PartnerControls"/>
    <ds:schemaRef ds:uri="e8d7a9c6-e82d-4466-9e7a-badf8676663c"/>
  </ds:schemaRefs>
</ds:datastoreItem>
</file>

<file path=customXml/itemProps3.xml><?xml version="1.0" encoding="utf-8"?>
<ds:datastoreItem xmlns:ds="http://schemas.openxmlformats.org/officeDocument/2006/customXml" ds:itemID="{5CEF86B0-89D2-4F4F-9E08-214943441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7a9c6-e82d-4466-9e7a-badf8676663c"/>
    <ds:schemaRef ds:uri="d02bc21f-b422-453a-9fda-7f6baffa84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656EC9-E8A6-4F73-BFB6-0973C830A2D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22</Words>
  <Application>Microsoft Office PowerPoint</Application>
  <PresentationFormat>Bildschirmpräsentation (16:9)</PresentationFormat>
  <Paragraphs>13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Symbol</vt:lpstr>
      <vt:lpstr>Office</vt:lpstr>
      <vt:lpstr>SWOT-Analyse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Sherpa Design</dc:creator>
  <cp:lastModifiedBy>Anna-Lena Kose</cp:lastModifiedBy>
  <cp:revision>29</cp:revision>
  <dcterms:created xsi:type="dcterms:W3CDTF">2020-11-10T08:53:01Z</dcterms:created>
  <dcterms:modified xsi:type="dcterms:W3CDTF">2023-07-17T13:37:44Z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0x010100293050C74D0DF746890CF64B245C9CD6</vt:lpwstr>
  </property>
  <property fmtid="{D5CDD505-2E9C-101B-9397-08002B2CF9AE}" pid="45" name="_dlc_DocIdItemGuid">
    <vt:lpwstr>97f0cd05-346a-4175-9c66-75c144abdf8f</vt:lpwstr>
  </property>
</Properties>
</file>